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70" r:id="rId4"/>
    <p:sldId id="271" r:id="rId5"/>
    <p:sldId id="272" r:id="rId6"/>
    <p:sldId id="274" r:id="rId7"/>
    <p:sldId id="275" r:id="rId8"/>
    <p:sldId id="258" r:id="rId9"/>
    <p:sldId id="259" r:id="rId10"/>
    <p:sldId id="273" r:id="rId11"/>
    <p:sldId id="265" r:id="rId12"/>
    <p:sldId id="260" r:id="rId13"/>
    <p:sldId id="262" r:id="rId14"/>
    <p:sldId id="276" r:id="rId15"/>
    <p:sldId id="277" r:id="rId16"/>
    <p:sldId id="280" r:id="rId17"/>
    <p:sldId id="281" r:id="rId18"/>
    <p:sldId id="263" r:id="rId19"/>
    <p:sldId id="282" r:id="rId20"/>
    <p:sldId id="264" r:id="rId21"/>
    <p:sldId id="266" r:id="rId22"/>
    <p:sldId id="268" r:id="rId23"/>
    <p:sldId id="26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62" autoAdjust="0"/>
    <p:restoredTop sz="93387" autoAdjust="0"/>
  </p:normalViewPr>
  <p:slideViewPr>
    <p:cSldViewPr snapToGrid="0">
      <p:cViewPr varScale="1">
        <p:scale>
          <a:sx n="62" d="100"/>
          <a:sy n="62" d="100"/>
        </p:scale>
        <p:origin x="90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3E153B-A37A-4EB2-97BB-18629E98B683}" type="datetimeFigureOut">
              <a:rPr lang="en-GB" smtClean="0"/>
              <a:t>01/02/2024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AEAACD-BF8C-476E-8E9A-9D1BB577BE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6391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AEAACD-BF8C-476E-8E9A-9D1BB577BE08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4584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D6C4E-1811-A034-CBEF-C5814E658A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C12175-527C-2569-16EA-5C2817D325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5CC266-C1DF-06E5-2DF3-5B62A4C66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502BB-587D-4894-B595-0507FF564BE2}" type="datetimeFigureOut">
              <a:rPr lang="en-GB" smtClean="0"/>
              <a:t>01/02/2024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CB9D12-738F-C2C3-3AD7-68AE9D846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45B233-A304-3AAB-0A55-54F09D21C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31DE-CB82-4FCC-9729-B239F81EF0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9651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008E6-DE5C-6E71-C936-291582CEA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ED2A67-7BB2-E8FE-8245-3216E7889D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EEDA84-13D2-1030-1054-66E85934D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502BB-587D-4894-B595-0507FF564BE2}" type="datetimeFigureOut">
              <a:rPr lang="en-GB" smtClean="0"/>
              <a:t>01/02/2024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047E84-D123-961F-064B-9B1A9A1B4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28C3B0-46D9-8420-60B0-FEF2B8282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31DE-CB82-4FCC-9729-B239F81EF0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1619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84550B7-96CC-DD1A-18F8-EF6FFD880B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5FE159-58E1-8FB6-9AD3-29EDAC7181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DBEA04-05C3-3D39-0225-3B0C00C6B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502BB-587D-4894-B595-0507FF564BE2}" type="datetimeFigureOut">
              <a:rPr lang="en-GB" smtClean="0"/>
              <a:t>01/02/2024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27BF03-FD94-6BB4-745D-81AC49ACB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9812F7-CDA6-A281-8DE8-C54BDEB42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31DE-CB82-4FCC-9729-B239F81EF0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5517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1A168-FACB-08E2-9240-C3B8B01C1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84425E-2BEC-4508-EC85-21B43705AE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6B78B1-2475-0705-C79D-61BA63C7E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502BB-587D-4894-B595-0507FF564BE2}" type="datetimeFigureOut">
              <a:rPr lang="en-GB" smtClean="0"/>
              <a:t>01/02/2024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2D9A5A-F1FF-21DF-1904-BAFA2CFBF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B51C5D-3348-4DCE-AB68-554E55963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31DE-CB82-4FCC-9729-B239F81EF0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5238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7B44A-CD29-1C46-23E3-86F52101F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E313EA-D86C-D2B1-39CB-A7FA50011B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8BEA03-6EBE-D8A0-8A0D-A5EB7776F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502BB-587D-4894-B595-0507FF564BE2}" type="datetimeFigureOut">
              <a:rPr lang="en-GB" smtClean="0"/>
              <a:t>01/02/2024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61B552-04BC-748B-F030-CF7AEE12D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E455B6-9ACE-45A2-2224-D20C1AAB5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31DE-CB82-4FCC-9729-B239F81EF0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8723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1AA8F-B47B-7EB4-A473-5937C17A4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662403-8E8D-1301-15F0-897E465187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EB0B4E-9BBA-E82C-BA1F-E4E947F2D9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C64E3E-9130-BE7B-7488-C9852A057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502BB-587D-4894-B595-0507FF564BE2}" type="datetimeFigureOut">
              <a:rPr lang="en-GB" smtClean="0"/>
              <a:t>01/02/2024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614D38-D935-9882-F4B7-8051C515C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4C8AA3-A4DD-5FE8-C1B0-20A8FCA05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31DE-CB82-4FCC-9729-B239F81EF0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8331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B7C59-46B2-DD51-F0D1-B67EC0CF6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3661DD-C315-0C84-6702-7EE9494348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ACB111-D42A-9445-BF2B-CB2D5F55E1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A6BC38-8F2C-406C-1998-7EA484FEE9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3D7D0D-60B9-79B3-8F8F-60A4DD6FC2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2EFB77-9573-8BCA-FB09-BB25C4675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502BB-587D-4894-B595-0507FF564BE2}" type="datetimeFigureOut">
              <a:rPr lang="en-GB" smtClean="0"/>
              <a:t>01/02/2024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628D45C-5250-A11B-475A-C183D91BF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E6A768-CF92-8D59-B799-6378912E3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31DE-CB82-4FCC-9729-B239F81EF0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6737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18D97-2938-7D0E-452E-F96CC60CA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F1A1BC-8780-D593-F75C-3ACAFAB00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502BB-587D-4894-B595-0507FF564BE2}" type="datetimeFigureOut">
              <a:rPr lang="en-GB" smtClean="0"/>
              <a:t>01/02/2024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462104-FC7F-00C6-2F99-1ABF11A2C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631071-9BB9-1ABC-AC42-07DAEB1C2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31DE-CB82-4FCC-9729-B239F81EF0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4835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8E4B89-EC6A-2B8A-395A-E2D6B70CE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502BB-587D-4894-B595-0507FF564BE2}" type="datetimeFigureOut">
              <a:rPr lang="en-GB" smtClean="0"/>
              <a:t>01/02/2024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31A595-AD91-60BE-FE84-38190153B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8A3B-9EBF-E1FE-D065-B3792F8E1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31DE-CB82-4FCC-9729-B239F81EF0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55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C8592-B131-7A5A-0C58-02AEEB33C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E9C569-3AEE-59CA-D685-0EE60B47F8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F0E770-FE4F-644F-FB47-0E69D98655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B4FA67-D449-42DD-95E1-CFB6C8E5F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502BB-587D-4894-B595-0507FF564BE2}" type="datetimeFigureOut">
              <a:rPr lang="en-GB" smtClean="0"/>
              <a:t>01/02/2024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148C0B-3ECB-1126-3CD9-25E27A3D2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BA282F-C5B2-E490-80BA-7348D290F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31DE-CB82-4FCC-9729-B239F81EF0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48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F3F7C-C929-74EA-A13E-B4FE1BFF1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B7AE7B-07EC-D7D5-0F60-B6C75B7BC9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E89776-A495-FB63-41D1-14D38E8AB2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13F289-4FCA-7AB5-46EC-0910D4A26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502BB-587D-4894-B595-0507FF564BE2}" type="datetimeFigureOut">
              <a:rPr lang="en-GB" smtClean="0"/>
              <a:t>01/02/2024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ACDDC7-0D0F-0FA6-C052-D48C840DA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228FCB-CFFA-85AC-5194-7657E86B2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31DE-CB82-4FCC-9729-B239F81EF0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4943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2E846A-08DD-5C3A-B53B-CCA46E847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C9D403-5255-89E3-19D9-A31D94C5F7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05C2BD-95B5-FF37-F5EF-D1EBF4585F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0502BB-587D-4894-B595-0507FF564BE2}" type="datetimeFigureOut">
              <a:rPr lang="en-GB" smtClean="0"/>
              <a:t>01/02/2024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E605CC-6F75-840C-76FB-70D59414EF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8958AA-2857-E19A-119C-1980257881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731DE-CB82-4FCC-9729-B239F81EF0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9796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thegoto.org.uk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mailto:madeline.wakelin@nhs.net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thegoto.org.uk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blue sign with white text&#10;&#10;Description automatically generated">
            <a:extLst>
              <a:ext uri="{FF2B5EF4-FFF2-40B4-BE49-F238E27FC236}">
                <a16:creationId xmlns:a16="http://schemas.microsoft.com/office/drawing/2014/main" id="{6227F635-548E-0BE1-AD03-D90C03D8AE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928"/>
          <a:stretch/>
        </p:blipFill>
        <p:spPr>
          <a:xfrm>
            <a:off x="0" y="10"/>
            <a:ext cx="6992881" cy="685799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DF899BEE-85EC-1F89-98FB-1372F60B13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99648" y="5509345"/>
            <a:ext cx="3638112" cy="617136"/>
          </a:xfrm>
          <a:noFill/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https://thegoto.org.uk/</a:t>
            </a:r>
            <a:endParaRPr lang="en-GB" dirty="0">
              <a:solidFill>
                <a:schemeClr val="bg1"/>
              </a:solidFill>
            </a:endParaRPr>
          </a:p>
          <a:p>
            <a:pPr algn="l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139E33-14F3-E5D7-6259-CC8AEB32A2BF}"/>
              </a:ext>
            </a:extLst>
          </p:cNvPr>
          <p:cNvSpPr txBox="1"/>
          <p:nvPr/>
        </p:nvSpPr>
        <p:spPr>
          <a:xfrm>
            <a:off x="7426192" y="5715919"/>
            <a:ext cx="4765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b="1" dirty="0">
                <a:solidFill>
                  <a:srgbClr val="0070C0"/>
                </a:solidFill>
              </a:rPr>
              <a:t>Maddy Wakelin</a:t>
            </a:r>
          </a:p>
          <a:p>
            <a:pPr algn="r"/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NHS Humber and North Yorkshire Integrated Care Board (ICB).</a:t>
            </a:r>
          </a:p>
          <a:p>
            <a:pPr algn="r"/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Email:</a:t>
            </a:r>
            <a:r>
              <a:rPr lang="en-GB" sz="1200" dirty="0">
                <a:solidFill>
                  <a:srgbClr val="25377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2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madeline.wakelin@nhs.net</a:t>
            </a:r>
            <a:r>
              <a:rPr lang="en-GB" sz="1200" dirty="0">
                <a:solidFill>
                  <a:srgbClr val="25377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r"/>
            <a:endParaRPr lang="en-GB" sz="2400" dirty="0">
              <a:solidFill>
                <a:srgbClr val="0070C0"/>
              </a:solidFill>
            </a:endParaRPr>
          </a:p>
        </p:txBody>
      </p:sp>
      <p:pic>
        <p:nvPicPr>
          <p:cNvPr id="1026" name="Picture 2" descr="Text&#10;&#10;Description automatically generated">
            <a:extLst>
              <a:ext uri="{FF2B5EF4-FFF2-40B4-BE49-F238E27FC236}">
                <a16:creationId xmlns:a16="http://schemas.microsoft.com/office/drawing/2014/main" id="{0F7F34D5-61AD-23F5-5F4F-B0EAE65B80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208" y="58248"/>
            <a:ext cx="40386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CFCB763-9E04-8BAB-D82F-5950BD52027C}"/>
              </a:ext>
            </a:extLst>
          </p:cNvPr>
          <p:cNvSpPr txBox="1"/>
          <p:nvPr/>
        </p:nvSpPr>
        <p:spPr>
          <a:xfrm>
            <a:off x="3071973" y="3031145"/>
            <a:ext cx="61439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39374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8BB97-1A2C-6EDE-BD33-060D9A64A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69969-7457-FC9C-3E22-DFA606E54D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41B547-FD90-FDA1-7618-D50419824A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663" t="14983" r="16236" b="6881"/>
          <a:stretch/>
        </p:blipFill>
        <p:spPr>
          <a:xfrm>
            <a:off x="523980" y="0"/>
            <a:ext cx="107821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8364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A6BA9-A741-8238-6432-BE77A65BF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2CC18C-2E3D-FC9E-1286-B8BA20D5A8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0FB55F-DB81-7BE9-6F69-3E2F0E9825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00" t="12000" r="1750" b="7833"/>
          <a:stretch/>
        </p:blipFill>
        <p:spPr>
          <a:xfrm>
            <a:off x="-66675" y="80963"/>
            <a:ext cx="12673596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6066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8D32A51-75E3-DA72-2A85-0988345F11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375" t="12167" r="25751" b="46833"/>
          <a:stretch/>
        </p:blipFill>
        <p:spPr>
          <a:xfrm>
            <a:off x="251460" y="160020"/>
            <a:ext cx="7563872" cy="34975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9322257-083A-A6A8-B5AE-A447AD52AE6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125" t="17500" r="35898" b="14333"/>
          <a:stretch/>
        </p:blipFill>
        <p:spPr>
          <a:xfrm>
            <a:off x="7178040" y="439444"/>
            <a:ext cx="5013960" cy="6413356"/>
          </a:xfrm>
          <a:prstGeom prst="rect">
            <a:avLst/>
          </a:prstGeom>
        </p:spPr>
      </p:pic>
      <p:sp>
        <p:nvSpPr>
          <p:cNvPr id="8" name="Arrow: Curved Up 7">
            <a:extLst>
              <a:ext uri="{FF2B5EF4-FFF2-40B4-BE49-F238E27FC236}">
                <a16:creationId xmlns:a16="http://schemas.microsoft.com/office/drawing/2014/main" id="{DCA0A244-FA7F-FE15-8232-15DA89DF9262}"/>
              </a:ext>
            </a:extLst>
          </p:cNvPr>
          <p:cNvSpPr/>
          <p:nvPr/>
        </p:nvSpPr>
        <p:spPr>
          <a:xfrm rot="425011">
            <a:off x="3704416" y="3659756"/>
            <a:ext cx="3804774" cy="1005840"/>
          </a:xfrm>
          <a:prstGeom prst="curvedUpArrow">
            <a:avLst>
              <a:gd name="adj1" fmla="val 18580"/>
              <a:gd name="adj2" fmla="val 81779"/>
              <a:gd name="adj3" fmla="val 621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281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64DC2-308A-2A59-0454-40AF2D6A4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0CC30F-99DF-4323-4E13-D7061E2D59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320FFA-8C90-1E46-425E-4AF8F289F6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07" t="12884" r="1826" b="7266"/>
          <a:stretch/>
        </p:blipFill>
        <p:spPr>
          <a:xfrm>
            <a:off x="-133564" y="313754"/>
            <a:ext cx="12325564" cy="6250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3539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2335C-C6A4-5021-5D3B-2379AF530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2BA604-9AFB-4E18-65BF-7CE255E57B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F4F84E-B336-E045-7DBF-B591ED9CBD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324" r="2239" b="6976"/>
          <a:stretch/>
        </p:blipFill>
        <p:spPr>
          <a:xfrm>
            <a:off x="0" y="372583"/>
            <a:ext cx="12200192" cy="6156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7468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C5E86-4DB6-8BDD-82F2-A858EE098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22EBFD-DE34-09DB-FFA6-074CAFB029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92833D-B7C6-1E85-9BE8-9E6C1E87C8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31" t="5324" r="2936" b="7287"/>
          <a:stretch/>
        </p:blipFill>
        <p:spPr>
          <a:xfrm>
            <a:off x="0" y="365125"/>
            <a:ext cx="12125723" cy="625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5524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218D5-019B-43CA-9BB1-AAD672F67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45000C-2CC8-3EA1-E4D6-14A5B15A57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CBE9EC-8BD6-C7B4-1120-6B37AE1E21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324" r="1067" b="7416"/>
          <a:stretch/>
        </p:blipFill>
        <p:spPr>
          <a:xfrm>
            <a:off x="-113015" y="231921"/>
            <a:ext cx="12887956" cy="6394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3391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8D047-E00A-AF36-96DF-7AF0A7730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70CFF6-1499-CD40-EE3C-BE710DB9E0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7E7B97-797B-CC19-83DD-2E24109704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045" b="9931"/>
          <a:stretch/>
        </p:blipFill>
        <p:spPr>
          <a:xfrm>
            <a:off x="0" y="277402"/>
            <a:ext cx="12192000" cy="5899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2180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04265-19E2-4407-1E87-D1190836D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10271F-0029-2106-0927-6EB162507C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A6F9B3-3FF5-DF6A-33B9-977D06B00D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46" t="5082" r="1250" b="7184"/>
          <a:stretch/>
        </p:blipFill>
        <p:spPr>
          <a:xfrm>
            <a:off x="0" y="246579"/>
            <a:ext cx="12192000" cy="6164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857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DA9E0-676B-6A88-E20A-2BCBE6F36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C2476F-C8D9-0701-4482-97CEE6D644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625401-2860-A101-8A47-24BE6FE331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871" t="5324" r="6875" b="9931"/>
          <a:stretch/>
        </p:blipFill>
        <p:spPr>
          <a:xfrm>
            <a:off x="604034" y="127293"/>
            <a:ext cx="11385907" cy="6598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573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47D66-F415-2A19-84D6-03501E39A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A15078-9512-844A-CD25-A3C7BB4B32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D49DE46-8477-E57D-7178-41C0D6DEC0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734" b="6816"/>
          <a:stretch/>
        </p:blipFill>
        <p:spPr>
          <a:xfrm>
            <a:off x="-424871" y="681037"/>
            <a:ext cx="12616871" cy="570949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D6CD38D2-76E2-2CCF-0BBF-FBBE2A1E4E27}"/>
              </a:ext>
            </a:extLst>
          </p:cNvPr>
          <p:cNvSpPr/>
          <p:nvPr/>
        </p:nvSpPr>
        <p:spPr>
          <a:xfrm>
            <a:off x="11194926" y="5671389"/>
            <a:ext cx="847725" cy="8540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97178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6CD44-CF73-A599-EA5F-664D8EBBC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D2217D-49A0-097C-0D30-37F0DC3946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702892-40F4-EF5B-C45C-BF67643FCE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324" b="5325"/>
          <a:stretch/>
        </p:blipFill>
        <p:spPr>
          <a:xfrm>
            <a:off x="0" y="365125"/>
            <a:ext cx="12192000" cy="612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3249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368F0D6-9BF2-8C68-3D57-E1B4CF8A3C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354" t="13519" r="6250" b="9074"/>
          <a:stretch/>
        </p:blipFill>
        <p:spPr>
          <a:xfrm>
            <a:off x="-199904" y="-69850"/>
            <a:ext cx="13109879" cy="692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3287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90C703B-6802-2751-AD20-8BF9BE42F9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629" r="14271" b="5556"/>
          <a:stretch/>
        </p:blipFill>
        <p:spPr>
          <a:xfrm>
            <a:off x="114300" y="177800"/>
            <a:ext cx="10972800" cy="6466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170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sign with white text&#10;&#10;Description automatically generated">
            <a:extLst>
              <a:ext uri="{FF2B5EF4-FFF2-40B4-BE49-F238E27FC236}">
                <a16:creationId xmlns:a16="http://schemas.microsoft.com/office/drawing/2014/main" id="{6227F635-548E-0BE1-AD03-D90C03D8AE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928"/>
          <a:stretch/>
        </p:blipFill>
        <p:spPr>
          <a:xfrm>
            <a:off x="20" y="10"/>
            <a:ext cx="6992881" cy="685799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DF899BEE-85EC-1F89-98FB-1372F60B13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99648" y="5509345"/>
            <a:ext cx="3638112" cy="617136"/>
          </a:xfrm>
          <a:noFill/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https://thegoto.org.uk/</a:t>
            </a:r>
            <a:endParaRPr lang="en-GB" dirty="0">
              <a:solidFill>
                <a:schemeClr val="bg1"/>
              </a:solidFill>
            </a:endParaRPr>
          </a:p>
          <a:p>
            <a:pPr algn="l"/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4" name="Picture 2" descr="Text&#10;&#10;Description automatically generated">
            <a:extLst>
              <a:ext uri="{FF2B5EF4-FFF2-40B4-BE49-F238E27FC236}">
                <a16:creationId xmlns:a16="http://schemas.microsoft.com/office/drawing/2014/main" id="{5277D6A8-AAEB-94ED-D4BE-B91F28418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0351" y="76682"/>
            <a:ext cx="40386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20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90BCA-87C5-4E4B-A7A3-F002AB901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E2050E-4BDC-9A25-1CB0-A2380528AC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3AE492-6372-79FF-E496-D422E2FAE3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44" t="13095" r="5781" b="5325"/>
          <a:stretch/>
        </p:blipFill>
        <p:spPr>
          <a:xfrm>
            <a:off x="-1010044" y="0"/>
            <a:ext cx="132820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583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FF574A-1EDD-6C0C-823A-971A7CC1E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71AB36-2BD9-6CA3-8A44-B5179CFAD4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25A62A-64BF-7A1D-FC6D-7E9AB68DDB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06" t="18107" r="5313" b="14716"/>
          <a:stretch/>
        </p:blipFill>
        <p:spPr>
          <a:xfrm>
            <a:off x="0" y="765809"/>
            <a:ext cx="12192000" cy="5189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639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5E6AF-17AC-A533-B464-F059A6BF1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45F16-8372-3F1C-7FF8-C55F81CB2C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FABEDD-6FE0-A107-7260-8EED0924F9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44" t="19333" r="6063" b="15167"/>
          <a:stretch/>
        </p:blipFill>
        <p:spPr>
          <a:xfrm>
            <a:off x="0" y="868680"/>
            <a:ext cx="12203052" cy="507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603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169BA-D347-A970-F68F-65F7F0E9D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B4C13C-9B7A-CBCC-F5B9-7D49086891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1B80AF-FCC4-604C-5ED3-F2315FDF01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35" t="27715" r="6208" b="7096"/>
          <a:stretch/>
        </p:blipFill>
        <p:spPr>
          <a:xfrm>
            <a:off x="0" y="771051"/>
            <a:ext cx="12239460" cy="5033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6526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89525-CEF5-443B-D07A-D4C4A6AA1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932CC6-6BE4-8DEB-6B42-39193BA1DD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037D58-DE3E-4D8C-5F35-0E3B7995D3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72" t="26621" r="6124" b="8315"/>
          <a:stretch/>
        </p:blipFill>
        <p:spPr>
          <a:xfrm>
            <a:off x="0" y="911225"/>
            <a:ext cx="12186936" cy="5016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875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A6BA9-A741-8238-6432-BE77A65BF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2CC18C-2E3D-FC9E-1286-B8BA20D5A8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0FB55F-DB81-7BE9-6F69-3E2F0E9825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00" t="12000" r="1750" b="7833"/>
          <a:stretch/>
        </p:blipFill>
        <p:spPr>
          <a:xfrm>
            <a:off x="54588" y="523081"/>
            <a:ext cx="12082823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4791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78BE8-F27E-53F9-624D-47B12EA67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9E270F-F400-645B-5C12-332CC102A6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31CCFB-CD34-3196-803D-3245AB2301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469" t="15500" r="16468" b="8000"/>
          <a:stretch/>
        </p:blipFill>
        <p:spPr>
          <a:xfrm>
            <a:off x="683895" y="14595"/>
            <a:ext cx="10824210" cy="6843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6956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3421</TotalTime>
  <Words>39</Words>
  <Application>Microsoft Office PowerPoint</Application>
  <PresentationFormat>Widescreen</PresentationFormat>
  <Paragraphs>6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Go-To website</dc:title>
  <dc:creator>WAKELIN, Madeline (NHS HUMBER AND NORTH YORKSHIRE ICB - 42D)</dc:creator>
  <cp:lastModifiedBy>WAKELIN, Madeline (NHS HUMBER AND NORTH YORKSHIRE ICB - 42D)</cp:lastModifiedBy>
  <cp:revision>23</cp:revision>
  <dcterms:created xsi:type="dcterms:W3CDTF">2024-01-17T08:59:29Z</dcterms:created>
  <dcterms:modified xsi:type="dcterms:W3CDTF">2024-02-01T14:16:06Z</dcterms:modified>
</cp:coreProperties>
</file>