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7" r:id="rId5"/>
    <p:sldId id="274" r:id="rId6"/>
    <p:sldId id="293" r:id="rId7"/>
    <p:sldId id="294" r:id="rId8"/>
    <p:sldId id="295" r:id="rId9"/>
    <p:sldId id="299" r:id="rId10"/>
    <p:sldId id="296" r:id="rId11"/>
    <p:sldId id="297" r:id="rId12"/>
    <p:sldId id="298" r:id="rId13"/>
    <p:sldId id="29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17B"/>
    <a:srgbClr val="000066"/>
    <a:srgbClr val="242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79537" autoAdjust="0"/>
  </p:normalViewPr>
  <p:slideViewPr>
    <p:cSldViewPr>
      <p:cViewPr varScale="1">
        <p:scale>
          <a:sx n="65" d="100"/>
          <a:sy n="65" d="100"/>
        </p:scale>
        <p:origin x="1963"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padafora" userId="64c57f07-dee0-46de-9eeb-7bf8d9b7e6ed" providerId="ADAL" clId="{A70A9FC2-564B-48EF-AFDC-08030E56910B}"/>
    <pc:docChg chg="undo custSel addSld delSld modSld sldOrd">
      <pc:chgData name="Maria Spadafora" userId="64c57f07-dee0-46de-9eeb-7bf8d9b7e6ed" providerId="ADAL" clId="{A70A9FC2-564B-48EF-AFDC-08030E56910B}" dt="2024-08-19T11:28:31.857" v="2683" actId="113"/>
      <pc:docMkLst>
        <pc:docMk/>
      </pc:docMkLst>
      <pc:sldChg chg="modSp del mod">
        <pc:chgData name="Maria Spadafora" userId="64c57f07-dee0-46de-9eeb-7bf8d9b7e6ed" providerId="ADAL" clId="{A70A9FC2-564B-48EF-AFDC-08030E56910B}" dt="2024-08-14T11:26:16.207" v="30" actId="47"/>
        <pc:sldMkLst>
          <pc:docMk/>
          <pc:sldMk cId="3262008005" sldId="256"/>
        </pc:sldMkLst>
        <pc:spChg chg="mod">
          <ac:chgData name="Maria Spadafora" userId="64c57f07-dee0-46de-9eeb-7bf8d9b7e6ed" providerId="ADAL" clId="{A70A9FC2-564B-48EF-AFDC-08030E56910B}" dt="2024-08-14T11:24:30.227" v="14" actId="20577"/>
          <ac:spMkLst>
            <pc:docMk/>
            <pc:sldMk cId="3262008005" sldId="256"/>
            <ac:spMk id="2" creationId="{00000000-0000-0000-0000-000000000000}"/>
          </ac:spMkLst>
        </pc:spChg>
      </pc:sldChg>
      <pc:sldChg chg="addSp delSp modSp mod modNotesTx">
        <pc:chgData name="Maria Spadafora" userId="64c57f07-dee0-46de-9eeb-7bf8d9b7e6ed" providerId="ADAL" clId="{A70A9FC2-564B-48EF-AFDC-08030E56910B}" dt="2024-08-14T11:46:03.461" v="878" actId="20577"/>
        <pc:sldMkLst>
          <pc:docMk/>
          <pc:sldMk cId="3912953222" sldId="257"/>
        </pc:sldMkLst>
        <pc:spChg chg="mod">
          <ac:chgData name="Maria Spadafora" userId="64c57f07-dee0-46de-9eeb-7bf8d9b7e6ed" providerId="ADAL" clId="{A70A9FC2-564B-48EF-AFDC-08030E56910B}" dt="2024-08-14T11:32:13.938" v="110" actId="20577"/>
          <ac:spMkLst>
            <pc:docMk/>
            <pc:sldMk cId="3912953222" sldId="257"/>
            <ac:spMk id="2" creationId="{7CC81363-34FE-86CC-D0EA-AFB792BAC7AE}"/>
          </ac:spMkLst>
        </pc:spChg>
        <pc:spChg chg="del">
          <ac:chgData name="Maria Spadafora" userId="64c57f07-dee0-46de-9eeb-7bf8d9b7e6ed" providerId="ADAL" clId="{A70A9FC2-564B-48EF-AFDC-08030E56910B}" dt="2024-08-14T11:24:55.395" v="16" actId="478"/>
          <ac:spMkLst>
            <pc:docMk/>
            <pc:sldMk cId="3912953222" sldId="257"/>
            <ac:spMk id="3" creationId="{1598187C-1A3B-AB44-571E-D1D321CCF5F6}"/>
          </ac:spMkLst>
        </pc:spChg>
        <pc:spChg chg="add mod">
          <ac:chgData name="Maria Spadafora" userId="64c57f07-dee0-46de-9eeb-7bf8d9b7e6ed" providerId="ADAL" clId="{A70A9FC2-564B-48EF-AFDC-08030E56910B}" dt="2024-08-14T11:32:08.282" v="106" actId="20577"/>
          <ac:spMkLst>
            <pc:docMk/>
            <pc:sldMk cId="3912953222" sldId="257"/>
            <ac:spMk id="6" creationId="{947B9F8C-8A93-2148-6BA8-34BFA8DF28B7}"/>
          </ac:spMkLst>
        </pc:spChg>
        <pc:spChg chg="mod">
          <ac:chgData name="Maria Spadafora" userId="64c57f07-dee0-46de-9eeb-7bf8d9b7e6ed" providerId="ADAL" clId="{A70A9FC2-564B-48EF-AFDC-08030E56910B}" dt="2024-08-14T11:27:43.993" v="43" actId="1076"/>
          <ac:spMkLst>
            <pc:docMk/>
            <pc:sldMk cId="3912953222" sldId="257"/>
            <ac:spMk id="7" creationId="{E8B3A4F2-DBBC-19C7-824C-A11189CDBB1B}"/>
          </ac:spMkLst>
        </pc:spChg>
        <pc:spChg chg="mod">
          <ac:chgData name="Maria Spadafora" userId="64c57f07-dee0-46de-9eeb-7bf8d9b7e6ed" providerId="ADAL" clId="{A70A9FC2-564B-48EF-AFDC-08030E56910B}" dt="2024-08-14T11:29:45.446" v="62" actId="1035"/>
          <ac:spMkLst>
            <pc:docMk/>
            <pc:sldMk cId="3912953222" sldId="257"/>
            <ac:spMk id="10" creationId="{E7807B0A-B0F6-CD62-5B97-96790ABB0172}"/>
          </ac:spMkLst>
        </pc:spChg>
        <pc:spChg chg="del mod">
          <ac:chgData name="Maria Spadafora" userId="64c57f07-dee0-46de-9eeb-7bf8d9b7e6ed" providerId="ADAL" clId="{A70A9FC2-564B-48EF-AFDC-08030E56910B}" dt="2024-08-14T11:24:59.920" v="18" actId="478"/>
          <ac:spMkLst>
            <pc:docMk/>
            <pc:sldMk cId="3912953222" sldId="257"/>
            <ac:spMk id="11" creationId="{6F06F1C4-925F-52E0-E56F-0081BF3570A9}"/>
          </ac:spMkLst>
        </pc:spChg>
        <pc:picChg chg="add mod">
          <ac:chgData name="Maria Spadafora" userId="64c57f07-dee0-46de-9eeb-7bf8d9b7e6ed" providerId="ADAL" clId="{A70A9FC2-564B-48EF-AFDC-08030E56910B}" dt="2024-08-14T11:26:59.227" v="41" actId="1036"/>
          <ac:picMkLst>
            <pc:docMk/>
            <pc:sldMk cId="3912953222" sldId="257"/>
            <ac:picMk id="5" creationId="{A57698A2-CF95-2728-29D1-0C0C622FE916}"/>
          </ac:picMkLst>
        </pc:picChg>
      </pc:sldChg>
      <pc:sldChg chg="addSp delSp modSp mod modNotesTx">
        <pc:chgData name="Maria Spadafora" userId="64c57f07-dee0-46de-9eeb-7bf8d9b7e6ed" providerId="ADAL" clId="{A70A9FC2-564B-48EF-AFDC-08030E56910B}" dt="2024-08-14T11:45:27.475" v="817" actId="20577"/>
        <pc:sldMkLst>
          <pc:docMk/>
          <pc:sldMk cId="4045330240" sldId="274"/>
        </pc:sldMkLst>
        <pc:spChg chg="mod">
          <ac:chgData name="Maria Spadafora" userId="64c57f07-dee0-46de-9eeb-7bf8d9b7e6ed" providerId="ADAL" clId="{A70A9FC2-564B-48EF-AFDC-08030E56910B}" dt="2024-08-14T11:35:27.351" v="407" actId="20577"/>
          <ac:spMkLst>
            <pc:docMk/>
            <pc:sldMk cId="4045330240" sldId="274"/>
            <ac:spMk id="2" creationId="{00000000-0000-0000-0000-000000000000}"/>
          </ac:spMkLst>
        </pc:spChg>
        <pc:spChg chg="del">
          <ac:chgData name="Maria Spadafora" userId="64c57f07-dee0-46de-9eeb-7bf8d9b7e6ed" providerId="ADAL" clId="{A70A9FC2-564B-48EF-AFDC-08030E56910B}" dt="2024-08-14T11:35:45.520" v="408" actId="478"/>
          <ac:spMkLst>
            <pc:docMk/>
            <pc:sldMk cId="4045330240" sldId="274"/>
            <ac:spMk id="6" creationId="{1888F5F1-7645-BADE-C013-E1F179E0345F}"/>
          </ac:spMkLst>
        </pc:spChg>
        <pc:spChg chg="mod">
          <ac:chgData name="Maria Spadafora" userId="64c57f07-dee0-46de-9eeb-7bf8d9b7e6ed" providerId="ADAL" clId="{A70A9FC2-564B-48EF-AFDC-08030E56910B}" dt="2024-08-14T11:43:51.721" v="633" actId="20577"/>
          <ac:spMkLst>
            <pc:docMk/>
            <pc:sldMk cId="4045330240" sldId="274"/>
            <ac:spMk id="7" creationId="{CE3B9478-3C68-982C-E6EE-984E6775A925}"/>
          </ac:spMkLst>
        </pc:spChg>
        <pc:picChg chg="add mod">
          <ac:chgData name="Maria Spadafora" userId="64c57f07-dee0-46de-9eeb-7bf8d9b7e6ed" providerId="ADAL" clId="{A70A9FC2-564B-48EF-AFDC-08030E56910B}" dt="2024-08-14T11:42:17.956" v="493" actId="1076"/>
          <ac:picMkLst>
            <pc:docMk/>
            <pc:sldMk cId="4045330240" sldId="274"/>
            <ac:picMk id="5" creationId="{40A774FC-5F74-BF15-3DCC-30189335325E}"/>
          </ac:picMkLst>
        </pc:picChg>
        <pc:picChg chg="del">
          <ac:chgData name="Maria Spadafora" userId="64c57f07-dee0-46de-9eeb-7bf8d9b7e6ed" providerId="ADAL" clId="{A70A9FC2-564B-48EF-AFDC-08030E56910B}" dt="2024-08-14T11:35:51.300" v="409" actId="478"/>
          <ac:picMkLst>
            <pc:docMk/>
            <pc:sldMk cId="4045330240" sldId="274"/>
            <ac:picMk id="10" creationId="{6FD1E4F2-9DEB-34DD-1257-90AE13326AE6}"/>
          </ac:picMkLst>
        </pc:picChg>
      </pc:sldChg>
      <pc:sldChg chg="del">
        <pc:chgData name="Maria Spadafora" userId="64c57f07-dee0-46de-9eeb-7bf8d9b7e6ed" providerId="ADAL" clId="{A70A9FC2-564B-48EF-AFDC-08030E56910B}" dt="2024-08-14T11:54:40.995" v="1013" actId="47"/>
        <pc:sldMkLst>
          <pc:docMk/>
          <pc:sldMk cId="2424819585" sldId="283"/>
        </pc:sldMkLst>
      </pc:sldChg>
      <pc:sldChg chg="del">
        <pc:chgData name="Maria Spadafora" userId="64c57f07-dee0-46de-9eeb-7bf8d9b7e6ed" providerId="ADAL" clId="{A70A9FC2-564B-48EF-AFDC-08030E56910B}" dt="2024-08-14T11:54:46.682" v="1017" actId="47"/>
        <pc:sldMkLst>
          <pc:docMk/>
          <pc:sldMk cId="2861245351" sldId="284"/>
        </pc:sldMkLst>
      </pc:sldChg>
      <pc:sldChg chg="del">
        <pc:chgData name="Maria Spadafora" userId="64c57f07-dee0-46de-9eeb-7bf8d9b7e6ed" providerId="ADAL" clId="{A70A9FC2-564B-48EF-AFDC-08030E56910B}" dt="2024-08-14T11:54:50.879" v="1019" actId="47"/>
        <pc:sldMkLst>
          <pc:docMk/>
          <pc:sldMk cId="453182213" sldId="285"/>
        </pc:sldMkLst>
      </pc:sldChg>
      <pc:sldChg chg="del">
        <pc:chgData name="Maria Spadafora" userId="64c57f07-dee0-46de-9eeb-7bf8d9b7e6ed" providerId="ADAL" clId="{A70A9FC2-564B-48EF-AFDC-08030E56910B}" dt="2024-08-14T11:54:44.007" v="1015" actId="47"/>
        <pc:sldMkLst>
          <pc:docMk/>
          <pc:sldMk cId="2025927203" sldId="286"/>
        </pc:sldMkLst>
      </pc:sldChg>
      <pc:sldChg chg="del">
        <pc:chgData name="Maria Spadafora" userId="64c57f07-dee0-46de-9eeb-7bf8d9b7e6ed" providerId="ADAL" clId="{A70A9FC2-564B-48EF-AFDC-08030E56910B}" dt="2024-08-14T11:54:42.613" v="1014" actId="47"/>
        <pc:sldMkLst>
          <pc:docMk/>
          <pc:sldMk cId="4161166674" sldId="287"/>
        </pc:sldMkLst>
      </pc:sldChg>
      <pc:sldChg chg="del">
        <pc:chgData name="Maria Spadafora" userId="64c57f07-dee0-46de-9eeb-7bf8d9b7e6ed" providerId="ADAL" clId="{A70A9FC2-564B-48EF-AFDC-08030E56910B}" dt="2024-08-14T11:54:45.408" v="1016" actId="47"/>
        <pc:sldMkLst>
          <pc:docMk/>
          <pc:sldMk cId="3288635528" sldId="288"/>
        </pc:sldMkLst>
      </pc:sldChg>
      <pc:sldChg chg="del">
        <pc:chgData name="Maria Spadafora" userId="64c57f07-dee0-46de-9eeb-7bf8d9b7e6ed" providerId="ADAL" clId="{A70A9FC2-564B-48EF-AFDC-08030E56910B}" dt="2024-08-14T11:54:52.464" v="1020" actId="47"/>
        <pc:sldMkLst>
          <pc:docMk/>
          <pc:sldMk cId="1694407522" sldId="289"/>
        </pc:sldMkLst>
      </pc:sldChg>
      <pc:sldChg chg="del">
        <pc:chgData name="Maria Spadafora" userId="64c57f07-dee0-46de-9eeb-7bf8d9b7e6ed" providerId="ADAL" clId="{A70A9FC2-564B-48EF-AFDC-08030E56910B}" dt="2024-08-14T11:54:22.861" v="1009" actId="47"/>
        <pc:sldMkLst>
          <pc:docMk/>
          <pc:sldMk cId="3384763767" sldId="290"/>
        </pc:sldMkLst>
      </pc:sldChg>
      <pc:sldChg chg="del">
        <pc:chgData name="Maria Spadafora" userId="64c57f07-dee0-46de-9eeb-7bf8d9b7e6ed" providerId="ADAL" clId="{A70A9FC2-564B-48EF-AFDC-08030E56910B}" dt="2024-08-14T11:54:49.191" v="1018" actId="47"/>
        <pc:sldMkLst>
          <pc:docMk/>
          <pc:sldMk cId="1514580463" sldId="291"/>
        </pc:sldMkLst>
      </pc:sldChg>
      <pc:sldChg chg="delSp modSp mod">
        <pc:chgData name="Maria Spadafora" userId="64c57f07-dee0-46de-9eeb-7bf8d9b7e6ed" providerId="ADAL" clId="{A70A9FC2-564B-48EF-AFDC-08030E56910B}" dt="2024-08-14T11:55:07.174" v="1022" actId="20577"/>
        <pc:sldMkLst>
          <pc:docMk/>
          <pc:sldMk cId="3759911379" sldId="292"/>
        </pc:sldMkLst>
        <pc:spChg chg="mod">
          <ac:chgData name="Maria Spadafora" userId="64c57f07-dee0-46de-9eeb-7bf8d9b7e6ed" providerId="ADAL" clId="{A70A9FC2-564B-48EF-AFDC-08030E56910B}" dt="2024-08-14T11:55:07.174" v="1022" actId="20577"/>
          <ac:spMkLst>
            <pc:docMk/>
            <pc:sldMk cId="3759911379" sldId="292"/>
            <ac:spMk id="2" creationId="{00000000-0000-0000-0000-000000000000}"/>
          </ac:spMkLst>
        </pc:spChg>
        <pc:spChg chg="del">
          <ac:chgData name="Maria Spadafora" userId="64c57f07-dee0-46de-9eeb-7bf8d9b7e6ed" providerId="ADAL" clId="{A70A9FC2-564B-48EF-AFDC-08030E56910B}" dt="2024-08-14T11:54:58.920" v="1021" actId="478"/>
          <ac:spMkLst>
            <pc:docMk/>
            <pc:sldMk cId="3759911379" sldId="292"/>
            <ac:spMk id="6" creationId="{1888F5F1-7645-BADE-C013-E1F179E0345F}"/>
          </ac:spMkLst>
        </pc:spChg>
      </pc:sldChg>
      <pc:sldChg chg="del">
        <pc:chgData name="Maria Spadafora" userId="64c57f07-dee0-46de-9eeb-7bf8d9b7e6ed" providerId="ADAL" clId="{A70A9FC2-564B-48EF-AFDC-08030E56910B}" dt="2024-08-14T11:32:39.714" v="111" actId="47"/>
        <pc:sldMkLst>
          <pc:docMk/>
          <pc:sldMk cId="768104231" sldId="293"/>
        </pc:sldMkLst>
      </pc:sldChg>
      <pc:sldChg chg="addSp delSp modSp add mod modAnim">
        <pc:chgData name="Maria Spadafora" userId="64c57f07-dee0-46de-9eeb-7bf8d9b7e6ed" providerId="ADAL" clId="{A70A9FC2-564B-48EF-AFDC-08030E56910B}" dt="2024-08-14T11:48:49.474" v="888" actId="1076"/>
        <pc:sldMkLst>
          <pc:docMk/>
          <pc:sldMk cId="3873615232" sldId="293"/>
        </pc:sldMkLst>
        <pc:spChg chg="del mod">
          <ac:chgData name="Maria Spadafora" userId="64c57f07-dee0-46de-9eeb-7bf8d9b7e6ed" providerId="ADAL" clId="{A70A9FC2-564B-48EF-AFDC-08030E56910B}" dt="2024-08-14T11:46:57.587" v="883"/>
          <ac:spMkLst>
            <pc:docMk/>
            <pc:sldMk cId="3873615232" sldId="293"/>
            <ac:spMk id="7" creationId="{CE3B9478-3C68-982C-E6EE-984E6775A925}"/>
          </ac:spMkLst>
        </pc:spChg>
        <pc:picChg chg="add mod">
          <ac:chgData name="Maria Spadafora" userId="64c57f07-dee0-46de-9eeb-7bf8d9b7e6ed" providerId="ADAL" clId="{A70A9FC2-564B-48EF-AFDC-08030E56910B}" dt="2024-08-14T11:48:49.474" v="888" actId="1076"/>
          <ac:picMkLst>
            <pc:docMk/>
            <pc:sldMk cId="3873615232" sldId="293"/>
            <ac:picMk id="3" creationId="{F9D98ED0-B4C7-9118-D5A7-7F88B0ECE3ED}"/>
          </ac:picMkLst>
        </pc:picChg>
        <pc:picChg chg="del">
          <ac:chgData name="Maria Spadafora" userId="64c57f07-dee0-46de-9eeb-7bf8d9b7e6ed" providerId="ADAL" clId="{A70A9FC2-564B-48EF-AFDC-08030E56910B}" dt="2024-08-14T11:46:54.648" v="880" actId="478"/>
          <ac:picMkLst>
            <pc:docMk/>
            <pc:sldMk cId="3873615232" sldId="293"/>
            <ac:picMk id="5" creationId="{40A774FC-5F74-BF15-3DCC-30189335325E}"/>
          </ac:picMkLst>
        </pc:picChg>
      </pc:sldChg>
      <pc:sldChg chg="addSp delSp modSp add mod ord modNotesTx">
        <pc:chgData name="Maria Spadafora" userId="64c57f07-dee0-46de-9eeb-7bf8d9b7e6ed" providerId="ADAL" clId="{A70A9FC2-564B-48EF-AFDC-08030E56910B}" dt="2024-08-14T11:52:37.973" v="1008" actId="1076"/>
        <pc:sldMkLst>
          <pc:docMk/>
          <pc:sldMk cId="2534856715" sldId="294"/>
        </pc:sldMkLst>
        <pc:spChg chg="del mod">
          <ac:chgData name="Maria Spadafora" userId="64c57f07-dee0-46de-9eeb-7bf8d9b7e6ed" providerId="ADAL" clId="{A70A9FC2-564B-48EF-AFDC-08030E56910B}" dt="2024-08-14T11:51:30.430" v="1000"/>
          <ac:spMkLst>
            <pc:docMk/>
            <pc:sldMk cId="2534856715" sldId="294"/>
            <ac:spMk id="7" creationId="{CE3B9478-3C68-982C-E6EE-984E6775A925}"/>
          </ac:spMkLst>
        </pc:spChg>
        <pc:picChg chg="del">
          <ac:chgData name="Maria Spadafora" userId="64c57f07-dee0-46de-9eeb-7bf8d9b7e6ed" providerId="ADAL" clId="{A70A9FC2-564B-48EF-AFDC-08030E56910B}" dt="2024-08-14T11:49:46.139" v="892" actId="478"/>
          <ac:picMkLst>
            <pc:docMk/>
            <pc:sldMk cId="2534856715" sldId="294"/>
            <ac:picMk id="5" creationId="{40A774FC-5F74-BF15-3DCC-30189335325E}"/>
          </ac:picMkLst>
        </pc:picChg>
        <pc:picChg chg="add mod">
          <ac:chgData name="Maria Spadafora" userId="64c57f07-dee0-46de-9eeb-7bf8d9b7e6ed" providerId="ADAL" clId="{A70A9FC2-564B-48EF-AFDC-08030E56910B}" dt="2024-08-14T11:52:37.973" v="1008" actId="1076"/>
          <ac:picMkLst>
            <pc:docMk/>
            <pc:sldMk cId="2534856715" sldId="294"/>
            <ac:picMk id="6" creationId="{9ECBBD8D-8619-DAD6-32A6-4DEBDBF51D47}"/>
          </ac:picMkLst>
        </pc:picChg>
        <pc:picChg chg="add mod">
          <ac:chgData name="Maria Spadafora" userId="64c57f07-dee0-46de-9eeb-7bf8d9b7e6ed" providerId="ADAL" clId="{A70A9FC2-564B-48EF-AFDC-08030E56910B}" dt="2024-08-14T11:52:33.241" v="1007" actId="14100"/>
          <ac:picMkLst>
            <pc:docMk/>
            <pc:sldMk cId="2534856715" sldId="294"/>
            <ac:picMk id="9" creationId="{5ECBDCC7-43E1-0087-E22A-D0DA87A72CE3}"/>
          </ac:picMkLst>
        </pc:picChg>
      </pc:sldChg>
      <pc:sldChg chg="addSp delSp modSp add mod ord modNotesTx">
        <pc:chgData name="Maria Spadafora" userId="64c57f07-dee0-46de-9eeb-7bf8d9b7e6ed" providerId="ADAL" clId="{A70A9FC2-564B-48EF-AFDC-08030E56910B}" dt="2024-08-19T10:08:34.946" v="1716" actId="20577"/>
        <pc:sldMkLst>
          <pc:docMk/>
          <pc:sldMk cId="2560815251" sldId="295"/>
        </pc:sldMkLst>
        <pc:spChg chg="mod">
          <ac:chgData name="Maria Spadafora" userId="64c57f07-dee0-46de-9eeb-7bf8d9b7e6ed" providerId="ADAL" clId="{A70A9FC2-564B-48EF-AFDC-08030E56910B}" dt="2024-08-14T11:55:38.398" v="1088" actId="20577"/>
          <ac:spMkLst>
            <pc:docMk/>
            <pc:sldMk cId="2560815251" sldId="295"/>
            <ac:spMk id="2" creationId="{00000000-0000-0000-0000-000000000000}"/>
          </ac:spMkLst>
        </pc:spChg>
        <pc:spChg chg="mod">
          <ac:chgData name="Maria Spadafora" userId="64c57f07-dee0-46de-9eeb-7bf8d9b7e6ed" providerId="ADAL" clId="{A70A9FC2-564B-48EF-AFDC-08030E56910B}" dt="2024-08-19T10:08:34.946" v="1716" actId="20577"/>
          <ac:spMkLst>
            <pc:docMk/>
            <pc:sldMk cId="2560815251" sldId="295"/>
            <ac:spMk id="7" creationId="{CE3B9478-3C68-982C-E6EE-984E6775A925}"/>
          </ac:spMkLst>
        </pc:spChg>
        <pc:picChg chg="add mod modCrop">
          <ac:chgData name="Maria Spadafora" userId="64c57f07-dee0-46de-9eeb-7bf8d9b7e6ed" providerId="ADAL" clId="{A70A9FC2-564B-48EF-AFDC-08030E56910B}" dt="2024-08-19T10:08:04.505" v="1714" actId="732"/>
          <ac:picMkLst>
            <pc:docMk/>
            <pc:sldMk cId="2560815251" sldId="295"/>
            <ac:picMk id="3" creationId="{380743EB-C7A0-13CB-5E28-5BDE485F16FD}"/>
          </ac:picMkLst>
        </pc:picChg>
        <pc:picChg chg="del">
          <ac:chgData name="Maria Spadafora" userId="64c57f07-dee0-46de-9eeb-7bf8d9b7e6ed" providerId="ADAL" clId="{A70A9FC2-564B-48EF-AFDC-08030E56910B}" dt="2024-08-14T11:55:44.082" v="1089" actId="478"/>
          <ac:picMkLst>
            <pc:docMk/>
            <pc:sldMk cId="2560815251" sldId="295"/>
            <ac:picMk id="5" creationId="{40A774FC-5F74-BF15-3DCC-30189335325E}"/>
          </ac:picMkLst>
        </pc:picChg>
      </pc:sldChg>
      <pc:sldChg chg="addSp delSp modSp add mod modNotesTx">
        <pc:chgData name="Maria Spadafora" userId="64c57f07-dee0-46de-9eeb-7bf8d9b7e6ed" providerId="ADAL" clId="{A70A9FC2-564B-48EF-AFDC-08030E56910B}" dt="2024-08-19T10:15:32.490" v="2387" actId="20577"/>
        <pc:sldMkLst>
          <pc:docMk/>
          <pc:sldMk cId="3425045590" sldId="296"/>
        </pc:sldMkLst>
        <pc:spChg chg="mod">
          <ac:chgData name="Maria Spadafora" userId="64c57f07-dee0-46de-9eeb-7bf8d9b7e6ed" providerId="ADAL" clId="{A70A9FC2-564B-48EF-AFDC-08030E56910B}" dt="2024-08-14T12:03:39.072" v="1648" actId="20577"/>
          <ac:spMkLst>
            <pc:docMk/>
            <pc:sldMk cId="3425045590" sldId="296"/>
            <ac:spMk id="7" creationId="{CE3B9478-3C68-982C-E6EE-984E6775A925}"/>
          </ac:spMkLst>
        </pc:spChg>
        <pc:picChg chg="add mod">
          <ac:chgData name="Maria Spadafora" userId="64c57f07-dee0-46de-9eeb-7bf8d9b7e6ed" providerId="ADAL" clId="{A70A9FC2-564B-48EF-AFDC-08030E56910B}" dt="2024-08-19T10:11:52.005" v="1737" actId="1076"/>
          <ac:picMkLst>
            <pc:docMk/>
            <pc:sldMk cId="3425045590" sldId="296"/>
            <ac:picMk id="5" creationId="{33151597-C6A4-DFCA-06CE-7CAB060AF6AE}"/>
          </ac:picMkLst>
        </pc:picChg>
        <pc:picChg chg="add del mod">
          <ac:chgData name="Maria Spadafora" userId="64c57f07-dee0-46de-9eeb-7bf8d9b7e6ed" providerId="ADAL" clId="{A70A9FC2-564B-48EF-AFDC-08030E56910B}" dt="2024-08-19T10:11:42.901" v="1735" actId="478"/>
          <ac:picMkLst>
            <pc:docMk/>
            <pc:sldMk cId="3425045590" sldId="296"/>
            <ac:picMk id="8" creationId="{1DC5E66E-3523-83DD-F3DE-D10476B3C119}"/>
          </ac:picMkLst>
        </pc:picChg>
      </pc:sldChg>
      <pc:sldChg chg="addSp delSp modSp add mod modAnim modNotesTx">
        <pc:chgData name="Maria Spadafora" userId="64c57f07-dee0-46de-9eeb-7bf8d9b7e6ed" providerId="ADAL" clId="{A70A9FC2-564B-48EF-AFDC-08030E56910B}" dt="2024-08-14T12:50:32.479" v="1683" actId="1037"/>
        <pc:sldMkLst>
          <pc:docMk/>
          <pc:sldMk cId="2361832346" sldId="297"/>
        </pc:sldMkLst>
        <pc:spChg chg="del mod">
          <ac:chgData name="Maria Spadafora" userId="64c57f07-dee0-46de-9eeb-7bf8d9b7e6ed" providerId="ADAL" clId="{A70A9FC2-564B-48EF-AFDC-08030E56910B}" dt="2024-08-14T12:46:39.134" v="1659"/>
          <ac:spMkLst>
            <pc:docMk/>
            <pc:sldMk cId="2361832346" sldId="297"/>
            <ac:spMk id="7" creationId="{CE3B9478-3C68-982C-E6EE-984E6775A925}"/>
          </ac:spMkLst>
        </pc:spChg>
        <pc:picChg chg="add mod">
          <ac:chgData name="Maria Spadafora" userId="64c57f07-dee0-46de-9eeb-7bf8d9b7e6ed" providerId="ADAL" clId="{A70A9FC2-564B-48EF-AFDC-08030E56910B}" dt="2024-08-14T12:47:37.280" v="1662" actId="1076"/>
          <ac:picMkLst>
            <pc:docMk/>
            <pc:sldMk cId="2361832346" sldId="297"/>
            <ac:picMk id="3" creationId="{5DF8732B-299B-4CE5-D594-2337DC5A41A8}"/>
          </ac:picMkLst>
        </pc:picChg>
        <pc:picChg chg="add mod modCrop">
          <ac:chgData name="Maria Spadafora" userId="64c57f07-dee0-46de-9eeb-7bf8d9b7e6ed" providerId="ADAL" clId="{A70A9FC2-564B-48EF-AFDC-08030E56910B}" dt="2024-08-14T12:50:29.820" v="1681" actId="1037"/>
          <ac:picMkLst>
            <pc:docMk/>
            <pc:sldMk cId="2361832346" sldId="297"/>
            <ac:picMk id="5" creationId="{644C0C24-0BF2-7AFB-DDAF-41C64DCE090F}"/>
          </ac:picMkLst>
        </pc:picChg>
        <pc:picChg chg="add mod">
          <ac:chgData name="Maria Spadafora" userId="64c57f07-dee0-46de-9eeb-7bf8d9b7e6ed" providerId="ADAL" clId="{A70A9FC2-564B-48EF-AFDC-08030E56910B}" dt="2024-08-14T12:50:32.479" v="1683" actId="1037"/>
          <ac:picMkLst>
            <pc:docMk/>
            <pc:sldMk cId="2361832346" sldId="297"/>
            <ac:picMk id="6" creationId="{4AAD233C-3FCE-7AD8-722F-E109F5369001}"/>
          </ac:picMkLst>
        </pc:picChg>
      </pc:sldChg>
      <pc:sldChg chg="addSp delSp modSp add mod ord modNotesTx">
        <pc:chgData name="Maria Spadafora" userId="64c57f07-dee0-46de-9eeb-7bf8d9b7e6ed" providerId="ADAL" clId="{A70A9FC2-564B-48EF-AFDC-08030E56910B}" dt="2024-08-19T11:28:31.857" v="2683" actId="113"/>
        <pc:sldMkLst>
          <pc:docMk/>
          <pc:sldMk cId="3477956935" sldId="298"/>
        </pc:sldMkLst>
        <pc:spChg chg="add mod">
          <ac:chgData name="Maria Spadafora" userId="64c57f07-dee0-46de-9eeb-7bf8d9b7e6ed" providerId="ADAL" clId="{A70A9FC2-564B-48EF-AFDC-08030E56910B}" dt="2024-08-19T11:28:31.857" v="2683" actId="113"/>
          <ac:spMkLst>
            <pc:docMk/>
            <pc:sldMk cId="3477956935" sldId="298"/>
            <ac:spMk id="3" creationId="{CAF77966-C105-0BE0-E33E-528E3D8A93F9}"/>
          </ac:spMkLst>
        </pc:spChg>
        <pc:spChg chg="del mod">
          <ac:chgData name="Maria Spadafora" userId="64c57f07-dee0-46de-9eeb-7bf8d9b7e6ed" providerId="ADAL" clId="{A70A9FC2-564B-48EF-AFDC-08030E56910B}" dt="2024-08-14T12:52:56.380" v="1696" actId="478"/>
          <ac:spMkLst>
            <pc:docMk/>
            <pc:sldMk cId="3477956935" sldId="298"/>
            <ac:spMk id="7" creationId="{CE3B9478-3C68-982C-E6EE-984E6775A925}"/>
          </ac:spMkLst>
        </pc:spChg>
        <pc:picChg chg="add mod modCrop">
          <ac:chgData name="Maria Spadafora" userId="64c57f07-dee0-46de-9eeb-7bf8d9b7e6ed" providerId="ADAL" clId="{A70A9FC2-564B-48EF-AFDC-08030E56910B}" dt="2024-08-14T12:52:51.794" v="1695" actId="1076"/>
          <ac:picMkLst>
            <pc:docMk/>
            <pc:sldMk cId="3477956935" sldId="298"/>
            <ac:picMk id="5" creationId="{110A85CD-9751-EB7F-E4E2-8E30D6A4DA70}"/>
          </ac:picMkLst>
        </pc:picChg>
      </pc:sldChg>
      <pc:sldChg chg="add">
        <pc:chgData name="Maria Spadafora" userId="64c57f07-dee0-46de-9eeb-7bf8d9b7e6ed" providerId="ADAL" clId="{A70A9FC2-564B-48EF-AFDC-08030E56910B}" dt="2024-08-19T10:08:27.478" v="1715" actId="2890"/>
        <pc:sldMkLst>
          <pc:docMk/>
          <pc:sldMk cId="1230208654" sldId="299"/>
        </pc:sldMkLst>
      </pc:sldChg>
    </pc:docChg>
  </pc:docChgLst>
  <pc:docChgLst>
    <pc:chgData name="Maria Spadafora" userId="64c57f07-dee0-46de-9eeb-7bf8d9b7e6ed" providerId="ADAL" clId="{E885F65B-98C4-47B1-9DB0-63841BB5C665}"/>
    <pc:docChg chg="modSld">
      <pc:chgData name="Maria Spadafora" userId="64c57f07-dee0-46de-9eeb-7bf8d9b7e6ed" providerId="ADAL" clId="{E885F65B-98C4-47B1-9DB0-63841BB5C665}" dt="2024-09-30T10:09:08.463" v="176" actId="20577"/>
      <pc:docMkLst>
        <pc:docMk/>
      </pc:docMkLst>
      <pc:sldChg chg="modNotesTx">
        <pc:chgData name="Maria Spadafora" userId="64c57f07-dee0-46de-9eeb-7bf8d9b7e6ed" providerId="ADAL" clId="{E885F65B-98C4-47B1-9DB0-63841BB5C665}" dt="2024-09-30T10:02:13.928" v="16" actId="20577"/>
        <pc:sldMkLst>
          <pc:docMk/>
          <pc:sldMk cId="3873615232" sldId="293"/>
        </pc:sldMkLst>
      </pc:sldChg>
      <pc:sldChg chg="modNotesTx">
        <pc:chgData name="Maria Spadafora" userId="64c57f07-dee0-46de-9eeb-7bf8d9b7e6ed" providerId="ADAL" clId="{E885F65B-98C4-47B1-9DB0-63841BB5C665}" dt="2024-09-30T10:09:08.463" v="176" actId="20577"/>
        <pc:sldMkLst>
          <pc:docMk/>
          <pc:sldMk cId="2534856715"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5AC237-4877-41EA-8D44-D75C8BDC6553}" type="datetimeFigureOut">
              <a:rPr lang="en-GB" smtClean="0"/>
              <a:t>30/09/2024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491504-4676-4DE5-9AD8-10C5791C812E}" type="slidenum">
              <a:rPr lang="en-GB" smtClean="0"/>
              <a:t>‹#›</a:t>
            </a:fld>
            <a:endParaRPr lang="en-GB"/>
          </a:p>
        </p:txBody>
      </p:sp>
    </p:spTree>
    <p:extLst>
      <p:ext uri="{BB962C8B-B14F-4D97-AF65-F5344CB8AC3E}">
        <p14:creationId xmlns:p14="http://schemas.microsoft.com/office/powerpoint/2010/main" val="150605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work all over the North East and Yorkshire and Humber</a:t>
            </a:r>
          </a:p>
          <a:p>
            <a:r>
              <a:rPr lang="en-GB" dirty="0"/>
              <a:t>We deliver out work in three ways – through individual projects, membership and our expert hub. North Yorkshire Council are one of our members, and we recently did a piece of work for them around the mental capacity act, which I’m going to share with you today, alongside some work we’ve done recently for NHS England. </a:t>
            </a:r>
          </a:p>
        </p:txBody>
      </p:sp>
      <p:sp>
        <p:nvSpPr>
          <p:cNvPr id="4" name="Slide Number Placeholder 3"/>
          <p:cNvSpPr>
            <a:spLocks noGrp="1"/>
          </p:cNvSpPr>
          <p:nvPr>
            <p:ph type="sldNum" sz="quarter" idx="10"/>
          </p:nvPr>
        </p:nvSpPr>
        <p:spPr/>
        <p:txBody>
          <a:bodyPr/>
          <a:lstStyle/>
          <a:p>
            <a:fld id="{4B491504-4676-4DE5-9AD8-10C5791C812E}" type="slidenum">
              <a:rPr lang="en-GB" smtClean="0"/>
              <a:t>1</a:t>
            </a:fld>
            <a:endParaRPr lang="en-GB" dirty="0"/>
          </a:p>
        </p:txBody>
      </p:sp>
    </p:spTree>
    <p:extLst>
      <p:ext uri="{BB962C8B-B14F-4D97-AF65-F5344CB8AC3E}">
        <p14:creationId xmlns:p14="http://schemas.microsoft.com/office/powerpoint/2010/main" val="2685734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491504-4676-4DE5-9AD8-10C5791C812E}" type="slidenum">
              <a:rPr lang="en-GB" smtClean="0"/>
              <a:t>10</a:t>
            </a:fld>
            <a:endParaRPr lang="en-GB"/>
          </a:p>
        </p:txBody>
      </p:sp>
    </p:spTree>
    <p:extLst>
      <p:ext uri="{BB962C8B-B14F-4D97-AF65-F5344CB8AC3E}">
        <p14:creationId xmlns:p14="http://schemas.microsoft.com/office/powerpoint/2010/main" val="352366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latin typeface="Tahoma" panose="020B0604030504040204" pitchFamily="34" charset="0"/>
              </a:rPr>
              <a:t>We worked with a group of self-advocates to look at the Mental Capacity Act</a:t>
            </a:r>
          </a:p>
          <a:p>
            <a:r>
              <a:rPr lang="en-GB" sz="1200" b="0" i="0" u="none" strike="noStrike" baseline="0" dirty="0">
                <a:latin typeface="Tahoma" panose="020B0604030504040204" pitchFamily="34" charset="0"/>
              </a:rPr>
              <a:t>They were supported by staff from </a:t>
            </a:r>
            <a:r>
              <a:rPr lang="en-GB" sz="1200" b="0" i="0" u="none" strike="noStrike" baseline="0" dirty="0" err="1">
                <a:latin typeface="Tahoma" panose="020B0604030504040204" pitchFamily="34" charset="0"/>
              </a:rPr>
              <a:t>KeyRing</a:t>
            </a:r>
            <a:r>
              <a:rPr lang="en-GB" sz="1200" b="0" i="0" u="none" strike="noStrike" baseline="0" dirty="0">
                <a:latin typeface="Tahoma" panose="020B0604030504040204" pitchFamily="34" charset="0"/>
              </a:rPr>
              <a:t> and over quite a few sessions broke down the key information into simple language and created two easy read guides</a:t>
            </a:r>
            <a:endParaRPr lang="en-GB" dirty="0"/>
          </a:p>
        </p:txBody>
      </p:sp>
      <p:sp>
        <p:nvSpPr>
          <p:cNvPr id="4" name="Slide Number Placeholder 3"/>
          <p:cNvSpPr>
            <a:spLocks noGrp="1"/>
          </p:cNvSpPr>
          <p:nvPr>
            <p:ph type="sldNum" sz="quarter" idx="10"/>
          </p:nvPr>
        </p:nvSpPr>
        <p:spPr/>
        <p:txBody>
          <a:bodyPr/>
          <a:lstStyle/>
          <a:p>
            <a:fld id="{4B491504-4676-4DE5-9AD8-10C5791C812E}" type="slidenum">
              <a:rPr lang="en-GB" smtClean="0"/>
              <a:t>2</a:t>
            </a:fld>
            <a:endParaRPr lang="en-GB"/>
          </a:p>
        </p:txBody>
      </p:sp>
    </p:spTree>
    <p:extLst>
      <p:ext uri="{BB962C8B-B14F-4D97-AF65-F5344CB8AC3E}">
        <p14:creationId xmlns:p14="http://schemas.microsoft.com/office/powerpoint/2010/main" val="207336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latin typeface="Tahoma" panose="020B0604030504040204" pitchFamily="34" charset="0"/>
              </a:rPr>
              <a:t>We worked with a group of self-advocates to look at the Mental Capacity Act</a:t>
            </a:r>
          </a:p>
          <a:p>
            <a:r>
              <a:rPr lang="en-GB" sz="1200" b="0" i="0" u="none" strike="noStrike" baseline="0" dirty="0">
                <a:latin typeface="Tahoma" panose="020B0604030504040204" pitchFamily="34" charset="0"/>
              </a:rPr>
              <a:t>They were supported by staff from </a:t>
            </a:r>
            <a:r>
              <a:rPr lang="en-GB" sz="1200" b="0" i="0" u="none" strike="noStrike" baseline="0" dirty="0" err="1">
                <a:latin typeface="Tahoma" panose="020B0604030504040204" pitchFamily="34" charset="0"/>
              </a:rPr>
              <a:t>KeyRing</a:t>
            </a:r>
            <a:r>
              <a:rPr lang="en-GB" sz="1200" b="0" i="0" u="none" strike="noStrike" baseline="0" dirty="0">
                <a:latin typeface="Tahoma" panose="020B0604030504040204" pitchFamily="34" charset="0"/>
              </a:rPr>
              <a:t> and over quite a few sessions broke down the key information into simple language and created two easy read guides</a:t>
            </a:r>
          </a:p>
          <a:p>
            <a:r>
              <a:rPr lang="en-GB" sz="1200" b="0" i="0" u="none" strike="noStrike" baseline="0" dirty="0">
                <a:latin typeface="Tahoma" panose="020B0604030504040204" pitchFamily="34" charset="0"/>
              </a:rPr>
              <a:t>(3 minute video)</a:t>
            </a:r>
            <a:endParaRPr lang="en-GB" dirty="0"/>
          </a:p>
        </p:txBody>
      </p:sp>
      <p:sp>
        <p:nvSpPr>
          <p:cNvPr id="4" name="Slide Number Placeholder 3"/>
          <p:cNvSpPr>
            <a:spLocks noGrp="1"/>
          </p:cNvSpPr>
          <p:nvPr>
            <p:ph type="sldNum" sz="quarter" idx="10"/>
          </p:nvPr>
        </p:nvSpPr>
        <p:spPr/>
        <p:txBody>
          <a:bodyPr/>
          <a:lstStyle/>
          <a:p>
            <a:fld id="{4B491504-4676-4DE5-9AD8-10C5791C812E}" type="slidenum">
              <a:rPr lang="en-GB" smtClean="0"/>
              <a:t>3</a:t>
            </a:fld>
            <a:endParaRPr lang="en-GB"/>
          </a:p>
        </p:txBody>
      </p:sp>
    </p:spTree>
    <p:extLst>
      <p:ext uri="{BB962C8B-B14F-4D97-AF65-F5344CB8AC3E}">
        <p14:creationId xmlns:p14="http://schemas.microsoft.com/office/powerpoint/2010/main" val="217453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latin typeface="Tahoma" panose="020B0604030504040204" pitchFamily="34" charset="0"/>
              </a:rPr>
              <a:t>We can share the Easy Read information with everyone, and would be more than happy for this to be shared</a:t>
            </a:r>
            <a:br>
              <a:rPr lang="en-GB" sz="1200" b="0" i="0" u="none" strike="noStrike" baseline="0" dirty="0">
                <a:latin typeface="Tahoma" panose="020B0604030504040204" pitchFamily="34" charset="0"/>
              </a:rPr>
            </a:br>
            <a:r>
              <a:rPr lang="en-GB" sz="1200" b="0" i="0" u="none" strike="noStrike" baseline="0" dirty="0">
                <a:latin typeface="Tahoma" panose="020B0604030504040204" pitchFamily="34" charset="0"/>
              </a:rPr>
              <a:t>It is currently being updated to make sure information is accurate and up to </a:t>
            </a:r>
            <a:r>
              <a:rPr lang="en-GB" sz="1200" b="0" i="0" u="none" strike="noStrike" baseline="0">
                <a:latin typeface="Tahoma" panose="020B0604030504040204" pitchFamily="34" charset="0"/>
              </a:rPr>
              <a:t>date, we </a:t>
            </a:r>
            <a:r>
              <a:rPr lang="en-GB" sz="1200" b="0" i="0" u="none" strike="noStrike" baseline="0" dirty="0">
                <a:latin typeface="Tahoma" panose="020B0604030504040204" pitchFamily="34" charset="0"/>
              </a:rPr>
              <a:t>will send to the partnership as soon as ready</a:t>
            </a:r>
          </a:p>
          <a:p>
            <a:endParaRPr lang="en-GB" dirty="0"/>
          </a:p>
        </p:txBody>
      </p:sp>
      <p:sp>
        <p:nvSpPr>
          <p:cNvPr id="4" name="Slide Number Placeholder 3"/>
          <p:cNvSpPr>
            <a:spLocks noGrp="1"/>
          </p:cNvSpPr>
          <p:nvPr>
            <p:ph type="sldNum" sz="quarter" idx="10"/>
          </p:nvPr>
        </p:nvSpPr>
        <p:spPr/>
        <p:txBody>
          <a:bodyPr/>
          <a:lstStyle/>
          <a:p>
            <a:fld id="{4B491504-4676-4DE5-9AD8-10C5791C812E}" type="slidenum">
              <a:rPr lang="en-GB" smtClean="0"/>
              <a:t>4</a:t>
            </a:fld>
            <a:endParaRPr lang="en-GB"/>
          </a:p>
        </p:txBody>
      </p:sp>
    </p:spTree>
    <p:extLst>
      <p:ext uri="{BB962C8B-B14F-4D97-AF65-F5344CB8AC3E}">
        <p14:creationId xmlns:p14="http://schemas.microsoft.com/office/powerpoint/2010/main" val="842272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0"/>
              </a:spcAft>
            </a:pPr>
            <a:r>
              <a:rPr lang="en-US" kern="50" dirty="0">
                <a:solidFill>
                  <a:srgbClr val="FF0000"/>
                </a:solidFill>
                <a:latin typeface="Tahoma" panose="020B0604030504040204" pitchFamily="34" charset="0"/>
                <a:ea typeface="Tahoma" panose="020B0604030504040204" pitchFamily="34" charset="0"/>
                <a:cs typeface="Tahoma" panose="020B0604030504040204" pitchFamily="34" charset="0"/>
              </a:rPr>
              <a:t>Inclusion North were asked to do this work by </a:t>
            </a:r>
            <a:r>
              <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rPr>
              <a:t>Maria Foster who works for NHS England. We were asked to do this because of a report called the </a:t>
            </a:r>
            <a:r>
              <a:rPr lang="en-GB" kern="50" dirty="0" err="1">
                <a:solidFill>
                  <a:srgbClr val="FF0000"/>
                </a:solidFill>
                <a:latin typeface="Tahoma" panose="020B0604030504040204" pitchFamily="34" charset="0"/>
                <a:ea typeface="Tahoma" panose="020B0604030504040204" pitchFamily="34" charset="0"/>
                <a:cs typeface="Tahoma" panose="020B0604030504040204" pitchFamily="34" charset="0"/>
              </a:rPr>
              <a:t>LeDeR</a:t>
            </a:r>
            <a:r>
              <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rPr>
              <a:t> report. This report is about learning from the lives and deaths of people with learning disabilities and autistic people. This report sadly found that in July 2022 people died because of the extreme heatwave we experienced.  </a:t>
            </a:r>
          </a:p>
          <a:p>
            <a:pPr>
              <a:lnSpc>
                <a:spcPct val="90000"/>
              </a:lnSpc>
              <a:spcAft>
                <a:spcPts val="0"/>
              </a:spcAft>
            </a:pPr>
            <a:endPar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GB" kern="50" dirty="0">
                <a:solidFill>
                  <a:srgbClr val="0070C0"/>
                </a:solidFill>
                <a:latin typeface="Tahoma" panose="020B0604030504040204" pitchFamily="34" charset="0"/>
                <a:ea typeface="Tahoma" panose="020B0604030504040204" pitchFamily="34" charset="0"/>
                <a:cs typeface="Tahoma" panose="020B0604030504040204" pitchFamily="34" charset="0"/>
              </a:rPr>
              <a:t>Inclusion North put a Working Group together to look at this information. </a:t>
            </a:r>
            <a:r>
              <a:rPr lang="en-GB" kern="50" dirty="0">
                <a:solidFill>
                  <a:schemeClr val="bg1"/>
                </a:solidFill>
                <a:latin typeface="Tahoma" panose="020B0604030504040204" pitchFamily="34" charset="0"/>
                <a:ea typeface="Tahoma" panose="020B0604030504040204" pitchFamily="34" charset="0"/>
                <a:cs typeface="Tahoma" panose="020B0604030504040204" pitchFamily="34" charset="0"/>
              </a:rPr>
              <a:t>We met online and had lots of conversations about our own experiences, alongside looking at official guidance around how to stay well.  W</a:t>
            </a:r>
            <a:r>
              <a:rPr lang="en-GB" kern="50" dirty="0">
                <a:solidFill>
                  <a:srgbClr val="0070C0"/>
                </a:solidFill>
                <a:latin typeface="Tahoma" panose="020B0604030504040204" pitchFamily="34" charset="0"/>
                <a:ea typeface="Tahoma" panose="020B0604030504040204" pitchFamily="34" charset="0"/>
                <a:cs typeface="Tahoma" panose="020B0604030504040204" pitchFamily="34" charset="0"/>
              </a:rPr>
              <a:t>e made an Easy Read guide to staying safe and well in very hot or cold weather. </a:t>
            </a:r>
          </a:p>
          <a:p>
            <a:pPr>
              <a:lnSpc>
                <a:spcPct val="90000"/>
              </a:lnSpc>
              <a:spcAft>
                <a:spcPts val="0"/>
              </a:spcAft>
            </a:pPr>
            <a:endParaRPr lang="en-GB" kern="5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4B491504-4676-4DE5-9AD8-10C5791C812E}" type="slidenum">
              <a:rPr lang="en-GB" smtClean="0"/>
              <a:t>5</a:t>
            </a:fld>
            <a:endParaRPr lang="en-GB"/>
          </a:p>
        </p:txBody>
      </p:sp>
    </p:spTree>
    <p:extLst>
      <p:ext uri="{BB962C8B-B14F-4D97-AF65-F5344CB8AC3E}">
        <p14:creationId xmlns:p14="http://schemas.microsoft.com/office/powerpoint/2010/main" val="252226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0"/>
              </a:spcAft>
            </a:pPr>
            <a:r>
              <a:rPr lang="en-US" kern="50" dirty="0">
                <a:solidFill>
                  <a:srgbClr val="FF0000"/>
                </a:solidFill>
                <a:latin typeface="Tahoma" panose="020B0604030504040204" pitchFamily="34" charset="0"/>
                <a:ea typeface="Tahoma" panose="020B0604030504040204" pitchFamily="34" charset="0"/>
                <a:cs typeface="Tahoma" panose="020B0604030504040204" pitchFamily="34" charset="0"/>
              </a:rPr>
              <a:t>Inclusion North were asked to do this work by </a:t>
            </a:r>
            <a:r>
              <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rPr>
              <a:t>Maria Foster who works for NHS England. We were asked to do this because of a report called the </a:t>
            </a:r>
            <a:r>
              <a:rPr lang="en-GB" kern="50" dirty="0" err="1">
                <a:solidFill>
                  <a:srgbClr val="FF0000"/>
                </a:solidFill>
                <a:latin typeface="Tahoma" panose="020B0604030504040204" pitchFamily="34" charset="0"/>
                <a:ea typeface="Tahoma" panose="020B0604030504040204" pitchFamily="34" charset="0"/>
                <a:cs typeface="Tahoma" panose="020B0604030504040204" pitchFamily="34" charset="0"/>
              </a:rPr>
              <a:t>LeDeR</a:t>
            </a:r>
            <a:r>
              <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rPr>
              <a:t> report. This report is about learning from the lives and deaths of people with learning disabilities and autistic people. This report sadly found that in July 2022 people died because of the extreme heatwave we experienced.  </a:t>
            </a:r>
          </a:p>
          <a:p>
            <a:pPr>
              <a:lnSpc>
                <a:spcPct val="90000"/>
              </a:lnSpc>
              <a:spcAft>
                <a:spcPts val="0"/>
              </a:spcAft>
            </a:pPr>
            <a:endPar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GB" kern="50" dirty="0">
                <a:solidFill>
                  <a:srgbClr val="0070C0"/>
                </a:solidFill>
                <a:latin typeface="Tahoma" panose="020B0604030504040204" pitchFamily="34" charset="0"/>
                <a:ea typeface="Tahoma" panose="020B0604030504040204" pitchFamily="34" charset="0"/>
                <a:cs typeface="Tahoma" panose="020B0604030504040204" pitchFamily="34" charset="0"/>
              </a:rPr>
              <a:t>Inclusion North put a Working Group together to look at this information. </a:t>
            </a:r>
            <a:r>
              <a:rPr lang="en-GB" kern="50" dirty="0">
                <a:solidFill>
                  <a:schemeClr val="bg1"/>
                </a:solidFill>
                <a:latin typeface="Tahoma" panose="020B0604030504040204" pitchFamily="34" charset="0"/>
                <a:ea typeface="Tahoma" panose="020B0604030504040204" pitchFamily="34" charset="0"/>
                <a:cs typeface="Tahoma" panose="020B0604030504040204" pitchFamily="34" charset="0"/>
              </a:rPr>
              <a:t>We met online and had lots of conversations about our own experiences, alongside looking at official guidance around how to stay well.  W</a:t>
            </a:r>
            <a:r>
              <a:rPr lang="en-GB" kern="50" dirty="0">
                <a:solidFill>
                  <a:srgbClr val="0070C0"/>
                </a:solidFill>
                <a:latin typeface="Tahoma" panose="020B0604030504040204" pitchFamily="34" charset="0"/>
                <a:ea typeface="Tahoma" panose="020B0604030504040204" pitchFamily="34" charset="0"/>
                <a:cs typeface="Tahoma" panose="020B0604030504040204" pitchFamily="34" charset="0"/>
              </a:rPr>
              <a:t>e made an Easy Read guide to staying safe and well in very hot or cold weather. </a:t>
            </a:r>
          </a:p>
          <a:p>
            <a:pPr>
              <a:lnSpc>
                <a:spcPct val="90000"/>
              </a:lnSpc>
              <a:spcAft>
                <a:spcPts val="0"/>
              </a:spcAft>
            </a:pPr>
            <a:endParaRPr lang="en-GB" kern="5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4B491504-4676-4DE5-9AD8-10C5791C812E}" type="slidenum">
              <a:rPr lang="en-GB" smtClean="0"/>
              <a:t>6</a:t>
            </a:fld>
            <a:endParaRPr lang="en-GB"/>
          </a:p>
        </p:txBody>
      </p:sp>
    </p:spTree>
    <p:extLst>
      <p:ext uri="{BB962C8B-B14F-4D97-AF65-F5344CB8AC3E}">
        <p14:creationId xmlns:p14="http://schemas.microsoft.com/office/powerpoint/2010/main" val="335536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0"/>
              </a:spcAft>
            </a:pPr>
            <a:r>
              <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rPr>
              <a:t>Involving people with lived experience is really vital to our work at Inclusion North</a:t>
            </a:r>
            <a:br>
              <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rPr>
              <a:t>We don’t think this should be free, so always aim to offer an involvement payment</a:t>
            </a:r>
          </a:p>
          <a:p>
            <a:pPr>
              <a:lnSpc>
                <a:spcPct val="90000"/>
              </a:lnSpc>
              <a:spcAft>
                <a:spcPts val="0"/>
              </a:spcAft>
            </a:pPr>
            <a:r>
              <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rPr>
              <a:t>This isn’t the same as paid work – no regular hours, or contract</a:t>
            </a:r>
            <a:br>
              <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rPr>
              <a:t>Might be a one-off meeting, or several meetings – as with the weather project</a:t>
            </a:r>
          </a:p>
          <a:p>
            <a:pPr>
              <a:lnSpc>
                <a:spcPct val="90000"/>
              </a:lnSpc>
              <a:spcAft>
                <a:spcPts val="0"/>
              </a:spcAft>
            </a:pPr>
            <a:r>
              <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rPr>
              <a:t>We offer expenses, but also an involvement payment – this has to be declared if people receive benefits, but typically doesn’t impact on benefits</a:t>
            </a:r>
            <a:endParaRPr lang="en-GB" kern="5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0"/>
              </a:spcAft>
            </a:pPr>
            <a:endParaRPr lang="en-GB" kern="5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4B491504-4676-4DE5-9AD8-10C5791C812E}" type="slidenum">
              <a:rPr lang="en-GB" smtClean="0"/>
              <a:t>7</a:t>
            </a:fld>
            <a:endParaRPr lang="en-GB"/>
          </a:p>
        </p:txBody>
      </p:sp>
    </p:spTree>
    <p:extLst>
      <p:ext uri="{BB962C8B-B14F-4D97-AF65-F5344CB8AC3E}">
        <p14:creationId xmlns:p14="http://schemas.microsoft.com/office/powerpoint/2010/main" val="371284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0"/>
              </a:spcAft>
            </a:pPr>
            <a:r>
              <a:rPr lang="en-GB" kern="50" dirty="0">
                <a:solidFill>
                  <a:srgbClr val="FF0000"/>
                </a:solidFill>
                <a:latin typeface="Tahoma" panose="020B0604030504040204" pitchFamily="34" charset="0"/>
                <a:ea typeface="Tahoma" panose="020B0604030504040204" pitchFamily="34" charset="0"/>
                <a:cs typeface="Tahoma" panose="020B0604030504040204" pitchFamily="34" charset="0"/>
              </a:rPr>
              <a:t>Videos </a:t>
            </a:r>
            <a:endParaRPr lang="en-GB" kern="5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0"/>
              </a:spcAft>
            </a:pPr>
            <a:endParaRPr lang="en-GB" kern="5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4B491504-4676-4DE5-9AD8-10C5791C812E}" type="slidenum">
              <a:rPr lang="en-GB" smtClean="0"/>
              <a:t>8</a:t>
            </a:fld>
            <a:endParaRPr lang="en-GB"/>
          </a:p>
        </p:txBody>
      </p:sp>
    </p:spTree>
    <p:extLst>
      <p:ext uri="{BB962C8B-B14F-4D97-AF65-F5344CB8AC3E}">
        <p14:creationId xmlns:p14="http://schemas.microsoft.com/office/powerpoint/2010/main" val="170919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0"/>
              </a:spcAft>
            </a:pPr>
            <a:r>
              <a:rPr lang="en-GB" kern="50" dirty="0">
                <a:solidFill>
                  <a:srgbClr val="0070C0"/>
                </a:solidFill>
                <a:latin typeface="Tahoma" panose="020B0604030504040204" pitchFamily="34" charset="0"/>
                <a:ea typeface="Tahoma" panose="020B0604030504040204" pitchFamily="34" charset="0"/>
                <a:cs typeface="Tahoma" panose="020B0604030504040204" pitchFamily="34" charset="0"/>
              </a:rPr>
              <a:t>Feel free to share the Easy Read guide and videos</a:t>
            </a:r>
          </a:p>
          <a:p>
            <a:endParaRPr lang="en-GB" dirty="0"/>
          </a:p>
        </p:txBody>
      </p:sp>
      <p:sp>
        <p:nvSpPr>
          <p:cNvPr id="4" name="Slide Number Placeholder 3"/>
          <p:cNvSpPr>
            <a:spLocks noGrp="1"/>
          </p:cNvSpPr>
          <p:nvPr>
            <p:ph type="sldNum" sz="quarter" idx="10"/>
          </p:nvPr>
        </p:nvSpPr>
        <p:spPr/>
        <p:txBody>
          <a:bodyPr/>
          <a:lstStyle/>
          <a:p>
            <a:fld id="{4B491504-4676-4DE5-9AD8-10C5791C812E}" type="slidenum">
              <a:rPr lang="en-GB" smtClean="0"/>
              <a:t>9</a:t>
            </a:fld>
            <a:endParaRPr lang="en-GB"/>
          </a:p>
        </p:txBody>
      </p:sp>
    </p:spTree>
    <p:extLst>
      <p:ext uri="{BB962C8B-B14F-4D97-AF65-F5344CB8AC3E}">
        <p14:creationId xmlns:p14="http://schemas.microsoft.com/office/powerpoint/2010/main" val="38302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21D319-4F29-478D-AF53-6A5F142A37A1}"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ACE6D6-906F-4374-95F3-682494479B82}" type="slidenum">
              <a:rPr lang="en-GB" smtClean="0"/>
              <a:t>‹#›</a:t>
            </a:fld>
            <a:endParaRPr lang="en-GB"/>
          </a:p>
        </p:txBody>
      </p:sp>
    </p:spTree>
    <p:extLst>
      <p:ext uri="{BB962C8B-B14F-4D97-AF65-F5344CB8AC3E}">
        <p14:creationId xmlns:p14="http://schemas.microsoft.com/office/powerpoint/2010/main" val="3977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21D319-4F29-478D-AF53-6A5F142A37A1}"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ACE6D6-906F-4374-95F3-682494479B82}" type="slidenum">
              <a:rPr lang="en-GB" smtClean="0"/>
              <a:t>‹#›</a:t>
            </a:fld>
            <a:endParaRPr lang="en-GB"/>
          </a:p>
        </p:txBody>
      </p:sp>
    </p:spTree>
    <p:extLst>
      <p:ext uri="{BB962C8B-B14F-4D97-AF65-F5344CB8AC3E}">
        <p14:creationId xmlns:p14="http://schemas.microsoft.com/office/powerpoint/2010/main" val="317865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21D319-4F29-478D-AF53-6A5F142A37A1}"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ACE6D6-906F-4374-95F3-682494479B82}" type="slidenum">
              <a:rPr lang="en-GB" smtClean="0"/>
              <a:t>‹#›</a:t>
            </a:fld>
            <a:endParaRPr lang="en-GB"/>
          </a:p>
        </p:txBody>
      </p:sp>
    </p:spTree>
    <p:extLst>
      <p:ext uri="{BB962C8B-B14F-4D97-AF65-F5344CB8AC3E}">
        <p14:creationId xmlns:p14="http://schemas.microsoft.com/office/powerpoint/2010/main" val="160105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21D319-4F29-478D-AF53-6A5F142A37A1}"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ACE6D6-906F-4374-95F3-682494479B82}" type="slidenum">
              <a:rPr lang="en-GB" smtClean="0"/>
              <a:t>‹#›</a:t>
            </a:fld>
            <a:endParaRPr lang="en-GB"/>
          </a:p>
        </p:txBody>
      </p:sp>
    </p:spTree>
    <p:extLst>
      <p:ext uri="{BB962C8B-B14F-4D97-AF65-F5344CB8AC3E}">
        <p14:creationId xmlns:p14="http://schemas.microsoft.com/office/powerpoint/2010/main" val="930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1D319-4F29-478D-AF53-6A5F142A37A1}"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ACE6D6-906F-4374-95F3-682494479B82}" type="slidenum">
              <a:rPr lang="en-GB" smtClean="0"/>
              <a:t>‹#›</a:t>
            </a:fld>
            <a:endParaRPr lang="en-GB"/>
          </a:p>
        </p:txBody>
      </p:sp>
    </p:spTree>
    <p:extLst>
      <p:ext uri="{BB962C8B-B14F-4D97-AF65-F5344CB8AC3E}">
        <p14:creationId xmlns:p14="http://schemas.microsoft.com/office/powerpoint/2010/main" val="132228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21D319-4F29-478D-AF53-6A5F142A37A1}"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ACE6D6-906F-4374-95F3-682494479B82}" type="slidenum">
              <a:rPr lang="en-GB" smtClean="0"/>
              <a:t>‹#›</a:t>
            </a:fld>
            <a:endParaRPr lang="en-GB"/>
          </a:p>
        </p:txBody>
      </p:sp>
    </p:spTree>
    <p:extLst>
      <p:ext uri="{BB962C8B-B14F-4D97-AF65-F5344CB8AC3E}">
        <p14:creationId xmlns:p14="http://schemas.microsoft.com/office/powerpoint/2010/main" val="143801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21D319-4F29-478D-AF53-6A5F142A37A1}" type="datetimeFigureOut">
              <a:rPr lang="en-GB" smtClean="0"/>
              <a:t>30/09/2024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ACE6D6-906F-4374-95F3-682494479B82}" type="slidenum">
              <a:rPr lang="en-GB" smtClean="0"/>
              <a:t>‹#›</a:t>
            </a:fld>
            <a:endParaRPr lang="en-GB"/>
          </a:p>
        </p:txBody>
      </p:sp>
    </p:spTree>
    <p:extLst>
      <p:ext uri="{BB962C8B-B14F-4D97-AF65-F5344CB8AC3E}">
        <p14:creationId xmlns:p14="http://schemas.microsoft.com/office/powerpoint/2010/main" val="118049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21D319-4F29-478D-AF53-6A5F142A37A1}" type="datetimeFigureOut">
              <a:rPr lang="en-GB" smtClean="0"/>
              <a:t>30/09/2024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ACE6D6-906F-4374-95F3-682494479B82}" type="slidenum">
              <a:rPr lang="en-GB" smtClean="0"/>
              <a:t>‹#›</a:t>
            </a:fld>
            <a:endParaRPr lang="en-GB"/>
          </a:p>
        </p:txBody>
      </p:sp>
    </p:spTree>
    <p:extLst>
      <p:ext uri="{BB962C8B-B14F-4D97-AF65-F5344CB8AC3E}">
        <p14:creationId xmlns:p14="http://schemas.microsoft.com/office/powerpoint/2010/main" val="286255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1D319-4F29-478D-AF53-6A5F142A37A1}" type="datetimeFigureOut">
              <a:rPr lang="en-GB" smtClean="0"/>
              <a:t>30/09/2024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ACE6D6-906F-4374-95F3-682494479B82}" type="slidenum">
              <a:rPr lang="en-GB" smtClean="0"/>
              <a:t>‹#›</a:t>
            </a:fld>
            <a:endParaRPr lang="en-GB"/>
          </a:p>
        </p:txBody>
      </p:sp>
    </p:spTree>
    <p:extLst>
      <p:ext uri="{BB962C8B-B14F-4D97-AF65-F5344CB8AC3E}">
        <p14:creationId xmlns:p14="http://schemas.microsoft.com/office/powerpoint/2010/main" val="87659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1D319-4F29-478D-AF53-6A5F142A37A1}"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ACE6D6-906F-4374-95F3-682494479B82}" type="slidenum">
              <a:rPr lang="en-GB" smtClean="0"/>
              <a:t>‹#›</a:t>
            </a:fld>
            <a:endParaRPr lang="en-GB"/>
          </a:p>
        </p:txBody>
      </p:sp>
    </p:spTree>
    <p:extLst>
      <p:ext uri="{BB962C8B-B14F-4D97-AF65-F5344CB8AC3E}">
        <p14:creationId xmlns:p14="http://schemas.microsoft.com/office/powerpoint/2010/main" val="222130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1D319-4F29-478D-AF53-6A5F142A37A1}"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ACE6D6-906F-4374-95F3-682494479B82}" type="slidenum">
              <a:rPr lang="en-GB" smtClean="0"/>
              <a:t>‹#›</a:t>
            </a:fld>
            <a:endParaRPr lang="en-GB"/>
          </a:p>
        </p:txBody>
      </p:sp>
    </p:spTree>
    <p:extLst>
      <p:ext uri="{BB962C8B-B14F-4D97-AF65-F5344CB8AC3E}">
        <p14:creationId xmlns:p14="http://schemas.microsoft.com/office/powerpoint/2010/main" val="292271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1D319-4F29-478D-AF53-6A5F142A37A1}" type="datetimeFigureOut">
              <a:rPr lang="en-GB" smtClean="0"/>
              <a:t>30/09/2024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CE6D6-906F-4374-95F3-682494479B82}" type="slidenum">
              <a:rPr lang="en-GB" smtClean="0"/>
              <a:t>‹#›</a:t>
            </a:fld>
            <a:endParaRPr lang="en-GB"/>
          </a:p>
        </p:txBody>
      </p:sp>
    </p:spTree>
    <p:extLst>
      <p:ext uri="{BB962C8B-B14F-4D97-AF65-F5344CB8AC3E}">
        <p14:creationId xmlns:p14="http://schemas.microsoft.com/office/powerpoint/2010/main" val="76900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inclusionnorth.org/" TargetMode="External"/><Relationship Id="rId5" Type="http://schemas.openxmlformats.org/officeDocument/2006/relationships/image" Target="../media/image2.jpg"/><Relationship Id="rId4" Type="http://schemas.openxmlformats.org/officeDocument/2006/relationships/hyperlink" Target="mailto:maria.Spadafora@inclusionnorth.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2Aef-d-Q8xE?feature=oembed" TargetMode="External"/><Relationship Id="rId5" Type="http://schemas.openxmlformats.org/officeDocument/2006/relationships/image" Target="../media/image4.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video" Target="https://www.youtube.com/embed/ZdWKTm_YVVc?feature=oembed" TargetMode="External"/><Relationship Id="rId7" Type="http://schemas.openxmlformats.org/officeDocument/2006/relationships/image" Target="../media/image9.jpeg"/><Relationship Id="rId2" Type="http://schemas.openxmlformats.org/officeDocument/2006/relationships/video" Target="https://www.youtube.com/embed/4auUdBMVtBE?feature=oembed" TargetMode="External"/><Relationship Id="rId1" Type="http://schemas.openxmlformats.org/officeDocument/2006/relationships/video" Target="https://www.youtube.com/embed/EtrWYnrPvcE?feature=oembed" TargetMode="External"/><Relationship Id="rId6" Type="http://schemas.openxmlformats.org/officeDocument/2006/relationships/image" Target="../media/image1.png"/><Relationship Id="rId5" Type="http://schemas.openxmlformats.org/officeDocument/2006/relationships/notesSlide" Target="../notesSlides/notesSlide8.xml"/><Relationship Id="rId4" Type="http://schemas.openxmlformats.org/officeDocument/2006/relationships/slideLayout" Target="../slideLayouts/slideLayout1.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inclusionnorth.org/"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76900"/>
            <a:ext cx="9166448" cy="1181100"/>
          </a:xfrm>
          <a:prstGeom prst="rect">
            <a:avLst/>
          </a:prstGeom>
          <a:solidFill>
            <a:srgbClr val="24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676900"/>
            <a:ext cx="2228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E7807B0A-B0F6-CD62-5B97-96790ABB0172}"/>
              </a:ext>
            </a:extLst>
          </p:cNvPr>
          <p:cNvSpPr txBox="1"/>
          <p:nvPr/>
        </p:nvSpPr>
        <p:spPr>
          <a:xfrm>
            <a:off x="3562172" y="3140968"/>
            <a:ext cx="2019655" cy="400110"/>
          </a:xfrm>
          <a:prstGeom prst="rect">
            <a:avLst/>
          </a:prstGeom>
          <a:noFill/>
        </p:spPr>
        <p:txBody>
          <a:bodyPr wrap="none" rtlCol="0">
            <a:spAutoFit/>
          </a:bodyPr>
          <a:lstStyle/>
          <a:p>
            <a:r>
              <a:rPr lang="en-GB" sz="2000" dirty="0">
                <a:solidFill>
                  <a:srgbClr val="B5117B"/>
                </a:solidFill>
                <a:latin typeface="Tahoma" panose="020B0604030504040204" pitchFamily="34" charset="0"/>
                <a:ea typeface="Tahoma" panose="020B0604030504040204" pitchFamily="34" charset="0"/>
                <a:cs typeface="Tahoma" panose="020B0604030504040204" pitchFamily="34" charset="0"/>
              </a:rPr>
              <a:t>Maria Spadafora</a:t>
            </a:r>
          </a:p>
        </p:txBody>
      </p:sp>
      <p:sp>
        <p:nvSpPr>
          <p:cNvPr id="2" name="TextBox 1">
            <a:extLst>
              <a:ext uri="{FF2B5EF4-FFF2-40B4-BE49-F238E27FC236}">
                <a16:creationId xmlns:a16="http://schemas.microsoft.com/office/drawing/2014/main" id="{7CC81363-34FE-86CC-D0EA-AFB792BAC7AE}"/>
              </a:ext>
            </a:extLst>
          </p:cNvPr>
          <p:cNvSpPr txBox="1"/>
          <p:nvPr/>
        </p:nvSpPr>
        <p:spPr>
          <a:xfrm>
            <a:off x="3562172" y="3573016"/>
            <a:ext cx="4827680" cy="1323439"/>
          </a:xfrm>
          <a:prstGeom prst="rect">
            <a:avLst/>
          </a:prstGeom>
          <a:noFill/>
        </p:spPr>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Project Support Coordinator for Yorkshire and Humberside </a:t>
            </a:r>
          </a:p>
          <a:p>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hlinkClick r:id="rId4"/>
              </a:rPr>
              <a:t>maria.spadafora@inclusionnorth.org</a:t>
            </a:r>
            <a:r>
              <a:rPr lang="en-GB" sz="2000" dirty="0">
                <a:latin typeface="Tahoma" panose="020B0604030504040204" pitchFamily="34" charset="0"/>
                <a:ea typeface="Tahoma" panose="020B0604030504040204" pitchFamily="34" charset="0"/>
                <a:cs typeface="Tahoma" panose="020B0604030504040204" pitchFamily="34" charset="0"/>
              </a:rPr>
              <a:t> </a:t>
            </a:r>
          </a:p>
        </p:txBody>
      </p:sp>
      <p:sp>
        <p:nvSpPr>
          <p:cNvPr id="7" name="Rectangle: Rounded Corners 6">
            <a:extLst>
              <a:ext uri="{FF2B5EF4-FFF2-40B4-BE49-F238E27FC236}">
                <a16:creationId xmlns:a16="http://schemas.microsoft.com/office/drawing/2014/main" id="{E8B3A4F2-DBBC-19C7-824C-A11189CDBB1B}"/>
              </a:ext>
            </a:extLst>
          </p:cNvPr>
          <p:cNvSpPr/>
          <p:nvPr/>
        </p:nvSpPr>
        <p:spPr>
          <a:xfrm>
            <a:off x="1858322" y="3192337"/>
            <a:ext cx="1284774" cy="1604816"/>
          </a:xfrm>
          <a:prstGeom prst="roundRect">
            <a:avLst>
              <a:gd name="adj" fmla="val 10000"/>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B5117B"/>
            </a:solidFill>
          </a:ln>
        </p:spPr>
        <p:style>
          <a:lnRef idx="0">
            <a:schemeClr val="dk2">
              <a:shade val="80000"/>
              <a:hueOff val="0"/>
              <a:satOff val="0"/>
              <a:lumOff val="0"/>
              <a:alphaOff val="0"/>
            </a:schemeClr>
          </a:lnRef>
          <a:fillRef idx="1">
            <a:scrgbClr r="0" g="0" b="0"/>
          </a:fillRef>
          <a:effectRef idx="1">
            <a:schemeClr val="dk2">
              <a:tint val="4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5" name="Picture 3">
            <a:extLst>
              <a:ext uri="{FF2B5EF4-FFF2-40B4-BE49-F238E27FC236}">
                <a16:creationId xmlns:a16="http://schemas.microsoft.com/office/drawing/2014/main" id="{A57698A2-CF95-2728-29D1-0C0C622FE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246" y="879748"/>
            <a:ext cx="2228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947B9F8C-8A93-2148-6BA8-34BFA8DF28B7}"/>
              </a:ext>
            </a:extLst>
          </p:cNvPr>
          <p:cNvSpPr txBox="1"/>
          <p:nvPr/>
        </p:nvSpPr>
        <p:spPr>
          <a:xfrm>
            <a:off x="3629771" y="789672"/>
            <a:ext cx="4974677" cy="1631216"/>
          </a:xfrm>
          <a:prstGeom prst="rect">
            <a:avLst/>
          </a:prstGeom>
          <a:noFill/>
        </p:spPr>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Inclusion North exists to make inclusion a reality for all people with a learning disability, autistic people and their families</a:t>
            </a:r>
          </a:p>
          <a:p>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hlinkClick r:id="rId6"/>
              </a:rPr>
              <a:t>www.inclusionnorth.org</a:t>
            </a:r>
            <a:r>
              <a:rPr lang="en-GB" sz="20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91295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024" y="404664"/>
            <a:ext cx="7772400" cy="576063"/>
          </a:xfrm>
        </p:spPr>
        <p:txBody>
          <a:bodyPr>
            <a:norm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Questions, comments</a:t>
            </a:r>
          </a:p>
        </p:txBody>
      </p:sp>
      <p:sp>
        <p:nvSpPr>
          <p:cNvPr id="4" name="Rectangle 3"/>
          <p:cNvSpPr/>
          <p:nvPr/>
        </p:nvSpPr>
        <p:spPr>
          <a:xfrm>
            <a:off x="0" y="5676900"/>
            <a:ext cx="9166448" cy="1181100"/>
          </a:xfrm>
          <a:prstGeom prst="rect">
            <a:avLst/>
          </a:prstGeom>
          <a:solidFill>
            <a:srgbClr val="24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676900"/>
            <a:ext cx="2228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A group of people sitting at a table&#10;&#10;Description automatically generated">
            <a:extLst>
              <a:ext uri="{FF2B5EF4-FFF2-40B4-BE49-F238E27FC236}">
                <a16:creationId xmlns:a16="http://schemas.microsoft.com/office/drawing/2014/main" id="{89CB8CF3-EA91-CE0A-4251-440569D0B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334262"/>
            <a:ext cx="3884405" cy="3884405"/>
          </a:xfrm>
          <a:prstGeom prst="rect">
            <a:avLst/>
          </a:prstGeom>
        </p:spPr>
      </p:pic>
      <p:pic>
        <p:nvPicPr>
          <p:cNvPr id="5" name="Picture 4" descr="A person sitting in a wheelchair pointing up&#10;&#10;Description automatically generated">
            <a:extLst>
              <a:ext uri="{FF2B5EF4-FFF2-40B4-BE49-F238E27FC236}">
                <a16:creationId xmlns:a16="http://schemas.microsoft.com/office/drawing/2014/main" id="{D45A7A3B-DFC5-E250-5E56-1399A314CB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636" y="2204864"/>
            <a:ext cx="3524788" cy="3524788"/>
          </a:xfrm>
          <a:prstGeom prst="rect">
            <a:avLst/>
          </a:prstGeom>
        </p:spPr>
      </p:pic>
    </p:spTree>
    <p:extLst>
      <p:ext uri="{BB962C8B-B14F-4D97-AF65-F5344CB8AC3E}">
        <p14:creationId xmlns:p14="http://schemas.microsoft.com/office/powerpoint/2010/main" val="375991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024" y="404664"/>
            <a:ext cx="7772400" cy="576063"/>
          </a:xfrm>
        </p:spPr>
        <p:txBody>
          <a:bodyPr>
            <a:norm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The Mental Capacity Act</a:t>
            </a:r>
          </a:p>
        </p:txBody>
      </p:sp>
      <p:sp>
        <p:nvSpPr>
          <p:cNvPr id="4" name="Rectangle 3"/>
          <p:cNvSpPr/>
          <p:nvPr/>
        </p:nvSpPr>
        <p:spPr>
          <a:xfrm>
            <a:off x="0" y="5676900"/>
            <a:ext cx="9166448" cy="1181100"/>
          </a:xfrm>
          <a:prstGeom prst="rect">
            <a:avLst/>
          </a:prstGeom>
          <a:solidFill>
            <a:srgbClr val="24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676900"/>
            <a:ext cx="2228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CE3B9478-3C68-982C-E6EE-984E6775A925}"/>
              </a:ext>
            </a:extLst>
          </p:cNvPr>
          <p:cNvSpPr txBox="1"/>
          <p:nvPr/>
        </p:nvSpPr>
        <p:spPr>
          <a:xfrm>
            <a:off x="4139952" y="1591181"/>
            <a:ext cx="4464496" cy="2585323"/>
          </a:xfrm>
          <a:prstGeom prst="rect">
            <a:avLst/>
          </a:prstGeom>
          <a:noFill/>
        </p:spPr>
        <p:txBody>
          <a:bodyPr wrap="square" rtlCol="0">
            <a:spAutoFit/>
          </a:bodyPr>
          <a:lstStyle/>
          <a:p>
            <a:r>
              <a:rPr lang="en-GB" sz="1800" b="0" i="0" u="none" strike="noStrike" baseline="0" dirty="0">
                <a:latin typeface="Tahoma" panose="020B0604030504040204" pitchFamily="34" charset="0"/>
              </a:rPr>
              <a:t>We worked with a group of self-advocates to look at the Mental Capacity Act:</a:t>
            </a:r>
          </a:p>
          <a:p>
            <a:endParaRPr lang="en-GB" dirty="0">
              <a:latin typeface="Tahoma" panose="020B0604030504040204" pitchFamily="34" charset="0"/>
            </a:endParaRPr>
          </a:p>
          <a:p>
            <a:pPr marL="285750" indent="-285750">
              <a:buFont typeface="Arial" panose="020B0604020202020204" pitchFamily="34" charset="0"/>
              <a:buChar char="•"/>
            </a:pPr>
            <a:r>
              <a:rPr lang="en-GB" dirty="0">
                <a:latin typeface="Tahoma" panose="020B0604030504040204" pitchFamily="34" charset="0"/>
              </a:rPr>
              <a:t>Easy Read guide explains what this is </a:t>
            </a:r>
          </a:p>
          <a:p>
            <a:endParaRPr lang="en-GB" dirty="0">
              <a:latin typeface="Tahoma" panose="020B0604030504040204" pitchFamily="34" charset="0"/>
            </a:endParaRPr>
          </a:p>
          <a:p>
            <a:pPr marL="285750" indent="-285750">
              <a:buFont typeface="Arial" panose="020B0604020202020204" pitchFamily="34" charset="0"/>
              <a:buChar char="•"/>
            </a:pPr>
            <a:r>
              <a:rPr lang="en-GB" dirty="0">
                <a:latin typeface="Tahoma" panose="020B0604030504040204" pitchFamily="34" charset="0"/>
              </a:rPr>
              <a:t>Easy Read example of how it might be used</a:t>
            </a:r>
          </a:p>
          <a:p>
            <a:pPr marL="285750" indent="-285750">
              <a:buFont typeface="Arial" panose="020B0604020202020204" pitchFamily="34" charset="0"/>
              <a:buChar char="•"/>
            </a:pPr>
            <a:endParaRPr lang="en-GB" dirty="0">
              <a:latin typeface="Tahoma" panose="020B0604030504040204" pitchFamily="34" charset="0"/>
            </a:endParaRPr>
          </a:p>
          <a:p>
            <a:pPr marL="285750" indent="-285750">
              <a:buFont typeface="Arial" panose="020B0604020202020204" pitchFamily="34" charset="0"/>
              <a:buChar char="•"/>
            </a:pPr>
            <a:r>
              <a:rPr lang="en-GB" dirty="0">
                <a:latin typeface="Tahoma" panose="020B0604030504040204" pitchFamily="34" charset="0"/>
              </a:rPr>
              <a:t>Short video</a:t>
            </a:r>
            <a:endParaRPr lang="en-GB" dirty="0"/>
          </a:p>
        </p:txBody>
      </p:sp>
      <p:pic>
        <p:nvPicPr>
          <p:cNvPr id="5" name="Picture 4" descr="A person in a wheelchair holding a hand of another person&#10;&#10;Description automatically generated">
            <a:extLst>
              <a:ext uri="{FF2B5EF4-FFF2-40B4-BE49-F238E27FC236}">
                <a16:creationId xmlns:a16="http://schemas.microsoft.com/office/drawing/2014/main" id="{40A774FC-5F74-BF15-3DCC-301893353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750" y="1556792"/>
            <a:ext cx="2823176" cy="2823176"/>
          </a:xfrm>
          <a:prstGeom prst="rect">
            <a:avLst/>
          </a:prstGeom>
        </p:spPr>
      </p:pic>
    </p:spTree>
    <p:extLst>
      <p:ext uri="{BB962C8B-B14F-4D97-AF65-F5344CB8AC3E}">
        <p14:creationId xmlns:p14="http://schemas.microsoft.com/office/powerpoint/2010/main" val="404533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024" y="404664"/>
            <a:ext cx="7772400" cy="576063"/>
          </a:xfrm>
        </p:spPr>
        <p:txBody>
          <a:bodyPr>
            <a:norm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The Mental Capacity Act</a:t>
            </a:r>
          </a:p>
        </p:txBody>
      </p:sp>
      <p:sp>
        <p:nvSpPr>
          <p:cNvPr id="4" name="Rectangle 3"/>
          <p:cNvSpPr/>
          <p:nvPr/>
        </p:nvSpPr>
        <p:spPr>
          <a:xfrm>
            <a:off x="0" y="5676900"/>
            <a:ext cx="9166448" cy="1181100"/>
          </a:xfrm>
          <a:prstGeom prst="rect">
            <a:avLst/>
          </a:prstGeom>
          <a:solidFill>
            <a:srgbClr val="24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5676900"/>
            <a:ext cx="2228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nline Media 2" title="FINAL Mental Capacity Act video 2024">
            <a:hlinkClick r:id="" action="ppaction://media"/>
            <a:extLst>
              <a:ext uri="{FF2B5EF4-FFF2-40B4-BE49-F238E27FC236}">
                <a16:creationId xmlns:a16="http://schemas.microsoft.com/office/drawing/2014/main" id="{F9D98ED0-B4C7-9118-D5A7-7F88B0ECE3ED}"/>
              </a:ext>
            </a:extLst>
          </p:cNvPr>
          <p:cNvPicPr>
            <a:picLocks noRot="1" noChangeAspect="1"/>
          </p:cNvPicPr>
          <p:nvPr>
            <a:videoFile r:link="rId1"/>
          </p:nvPr>
        </p:nvPicPr>
        <p:blipFill>
          <a:blip r:embed="rId5"/>
          <a:stretch>
            <a:fillRect/>
          </a:stretch>
        </p:blipFill>
        <p:spPr>
          <a:xfrm>
            <a:off x="764704" y="1171673"/>
            <a:ext cx="7614592" cy="4299072"/>
          </a:xfrm>
          <a:prstGeom prst="rect">
            <a:avLst/>
          </a:prstGeom>
        </p:spPr>
      </p:pic>
    </p:spTree>
    <p:extLst>
      <p:ext uri="{BB962C8B-B14F-4D97-AF65-F5344CB8AC3E}">
        <p14:creationId xmlns:p14="http://schemas.microsoft.com/office/powerpoint/2010/main" val="387361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024" y="404664"/>
            <a:ext cx="7772400" cy="576063"/>
          </a:xfrm>
        </p:spPr>
        <p:txBody>
          <a:bodyPr>
            <a:norm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The Mental Capacity Act</a:t>
            </a:r>
          </a:p>
        </p:txBody>
      </p:sp>
      <p:sp>
        <p:nvSpPr>
          <p:cNvPr id="4" name="Rectangle 3"/>
          <p:cNvSpPr/>
          <p:nvPr/>
        </p:nvSpPr>
        <p:spPr>
          <a:xfrm>
            <a:off x="0" y="5676900"/>
            <a:ext cx="9166448" cy="1181100"/>
          </a:xfrm>
          <a:prstGeom prst="rect">
            <a:avLst/>
          </a:prstGeom>
          <a:solidFill>
            <a:srgbClr val="24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676900"/>
            <a:ext cx="2228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ECBBD8D-8619-DAD6-32A6-4DEBDBF51D47}"/>
              </a:ext>
            </a:extLst>
          </p:cNvPr>
          <p:cNvPicPr>
            <a:picLocks noChangeAspect="1"/>
          </p:cNvPicPr>
          <p:nvPr/>
        </p:nvPicPr>
        <p:blipFill>
          <a:blip r:embed="rId4"/>
          <a:stretch>
            <a:fillRect/>
          </a:stretch>
        </p:blipFill>
        <p:spPr>
          <a:xfrm>
            <a:off x="1474691" y="1416264"/>
            <a:ext cx="2643295" cy="3789040"/>
          </a:xfrm>
          <a:prstGeom prst="rect">
            <a:avLst/>
          </a:prstGeom>
        </p:spPr>
      </p:pic>
      <p:pic>
        <p:nvPicPr>
          <p:cNvPr id="9" name="Picture 8">
            <a:extLst>
              <a:ext uri="{FF2B5EF4-FFF2-40B4-BE49-F238E27FC236}">
                <a16:creationId xmlns:a16="http://schemas.microsoft.com/office/drawing/2014/main" id="{5ECBDCC7-43E1-0087-E22A-D0DA87A72CE3}"/>
              </a:ext>
            </a:extLst>
          </p:cNvPr>
          <p:cNvPicPr>
            <a:picLocks noChangeAspect="1"/>
          </p:cNvPicPr>
          <p:nvPr/>
        </p:nvPicPr>
        <p:blipFill>
          <a:blip r:embed="rId5"/>
          <a:stretch>
            <a:fillRect/>
          </a:stretch>
        </p:blipFill>
        <p:spPr>
          <a:xfrm>
            <a:off x="5052909" y="1452323"/>
            <a:ext cx="2666185" cy="3789040"/>
          </a:xfrm>
          <a:prstGeom prst="rect">
            <a:avLst/>
          </a:prstGeom>
        </p:spPr>
      </p:pic>
    </p:spTree>
    <p:extLst>
      <p:ext uri="{BB962C8B-B14F-4D97-AF65-F5344CB8AC3E}">
        <p14:creationId xmlns:p14="http://schemas.microsoft.com/office/powerpoint/2010/main" val="253485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024" y="404664"/>
            <a:ext cx="7772400" cy="576063"/>
          </a:xfrm>
        </p:spPr>
        <p:txBody>
          <a:bodyPr>
            <a:norm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Staying well in very hot or cold weather</a:t>
            </a:r>
          </a:p>
        </p:txBody>
      </p:sp>
      <p:sp>
        <p:nvSpPr>
          <p:cNvPr id="4" name="Rectangle 3"/>
          <p:cNvSpPr/>
          <p:nvPr/>
        </p:nvSpPr>
        <p:spPr>
          <a:xfrm>
            <a:off x="0" y="5676900"/>
            <a:ext cx="9166448" cy="1181100"/>
          </a:xfrm>
          <a:prstGeom prst="rect">
            <a:avLst/>
          </a:prstGeom>
          <a:solidFill>
            <a:srgbClr val="24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676900"/>
            <a:ext cx="2228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CE3B9478-3C68-982C-E6EE-984E6775A925}"/>
              </a:ext>
            </a:extLst>
          </p:cNvPr>
          <p:cNvSpPr txBox="1"/>
          <p:nvPr/>
        </p:nvSpPr>
        <p:spPr>
          <a:xfrm>
            <a:off x="4139952" y="1591181"/>
            <a:ext cx="4464496" cy="923330"/>
          </a:xfrm>
          <a:prstGeom prst="rect">
            <a:avLst/>
          </a:prstGeom>
          <a:noFill/>
        </p:spPr>
        <p:txBody>
          <a:bodyPr wrap="square" rtlCol="0">
            <a:spAutoFit/>
          </a:bodyPr>
          <a:lstStyle/>
          <a:p>
            <a:r>
              <a:rPr lang="en-GB" sz="1800" b="0" i="0" u="none" strike="noStrike" baseline="0" dirty="0">
                <a:latin typeface="Tahoma" panose="020B0604030504040204" pitchFamily="34" charset="0"/>
              </a:rPr>
              <a:t>We worked with a group of people with lived experience:</a:t>
            </a:r>
          </a:p>
          <a:p>
            <a:endParaRPr lang="en-GB" dirty="0">
              <a:latin typeface="Tahoma" panose="020B0604030504040204" pitchFamily="34" charset="0"/>
            </a:endParaRPr>
          </a:p>
        </p:txBody>
      </p:sp>
      <p:pic>
        <p:nvPicPr>
          <p:cNvPr id="3" name="Picture 2">
            <a:extLst>
              <a:ext uri="{FF2B5EF4-FFF2-40B4-BE49-F238E27FC236}">
                <a16:creationId xmlns:a16="http://schemas.microsoft.com/office/drawing/2014/main" id="{380743EB-C7A0-13CB-5E28-5BDE485F16FD}"/>
              </a:ext>
            </a:extLst>
          </p:cNvPr>
          <p:cNvPicPr>
            <a:picLocks noChangeAspect="1"/>
          </p:cNvPicPr>
          <p:nvPr/>
        </p:nvPicPr>
        <p:blipFill rotWithShape="1">
          <a:blip r:embed="rId4"/>
          <a:srcRect l="7222" t="27419" r="9541" b="32653"/>
          <a:stretch/>
        </p:blipFill>
        <p:spPr>
          <a:xfrm>
            <a:off x="539552" y="1351649"/>
            <a:ext cx="3398486" cy="2308324"/>
          </a:xfrm>
          <a:prstGeom prst="rect">
            <a:avLst/>
          </a:prstGeom>
        </p:spPr>
      </p:pic>
    </p:spTree>
    <p:extLst>
      <p:ext uri="{BB962C8B-B14F-4D97-AF65-F5344CB8AC3E}">
        <p14:creationId xmlns:p14="http://schemas.microsoft.com/office/powerpoint/2010/main" val="256081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024" y="404664"/>
            <a:ext cx="7772400" cy="576063"/>
          </a:xfrm>
        </p:spPr>
        <p:txBody>
          <a:bodyPr>
            <a:norm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Staying well in very hot or cold weather</a:t>
            </a:r>
          </a:p>
        </p:txBody>
      </p:sp>
      <p:sp>
        <p:nvSpPr>
          <p:cNvPr id="4" name="Rectangle 3"/>
          <p:cNvSpPr/>
          <p:nvPr/>
        </p:nvSpPr>
        <p:spPr>
          <a:xfrm>
            <a:off x="0" y="5676900"/>
            <a:ext cx="9166448" cy="1181100"/>
          </a:xfrm>
          <a:prstGeom prst="rect">
            <a:avLst/>
          </a:prstGeom>
          <a:solidFill>
            <a:srgbClr val="24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676900"/>
            <a:ext cx="2228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CE3B9478-3C68-982C-E6EE-984E6775A925}"/>
              </a:ext>
            </a:extLst>
          </p:cNvPr>
          <p:cNvSpPr txBox="1"/>
          <p:nvPr/>
        </p:nvSpPr>
        <p:spPr>
          <a:xfrm>
            <a:off x="4139952" y="1591181"/>
            <a:ext cx="4464496" cy="2308324"/>
          </a:xfrm>
          <a:prstGeom prst="rect">
            <a:avLst/>
          </a:prstGeom>
          <a:noFill/>
        </p:spPr>
        <p:txBody>
          <a:bodyPr wrap="square" rtlCol="0">
            <a:spAutoFit/>
          </a:bodyPr>
          <a:lstStyle/>
          <a:p>
            <a:r>
              <a:rPr lang="en-GB" sz="1800" b="0" i="0" u="none" strike="noStrike" baseline="0" dirty="0">
                <a:latin typeface="Tahoma" panose="020B0604030504040204" pitchFamily="34" charset="0"/>
              </a:rPr>
              <a:t>We worked with a group of people with lived experience:</a:t>
            </a:r>
          </a:p>
          <a:p>
            <a:endParaRPr lang="en-GB" dirty="0">
              <a:latin typeface="Tahoma" panose="020B0604030504040204" pitchFamily="34" charset="0"/>
            </a:endParaRPr>
          </a:p>
          <a:p>
            <a:pPr marL="285750" indent="-285750">
              <a:buFont typeface="Arial" panose="020B0604020202020204" pitchFamily="34" charset="0"/>
              <a:buChar char="•"/>
            </a:pPr>
            <a:r>
              <a:rPr lang="en-GB" dirty="0">
                <a:latin typeface="Tahoma" panose="020B0604030504040204" pitchFamily="34" charset="0"/>
              </a:rPr>
              <a:t>Easy Read guide about staying well in very hot or cold weather</a:t>
            </a:r>
          </a:p>
          <a:p>
            <a:pPr marL="285750" indent="-285750">
              <a:buFont typeface="Arial" panose="020B0604020202020204" pitchFamily="34" charset="0"/>
              <a:buChar char="•"/>
            </a:pPr>
            <a:endParaRPr lang="en-GB" dirty="0">
              <a:latin typeface="Tahoma" panose="020B0604030504040204" pitchFamily="34" charset="0"/>
            </a:endParaRPr>
          </a:p>
          <a:p>
            <a:pPr marL="285750" indent="-285750">
              <a:buFont typeface="Arial" panose="020B0604020202020204" pitchFamily="34" charset="0"/>
              <a:buChar char="•"/>
            </a:pPr>
            <a:r>
              <a:rPr lang="en-GB" dirty="0">
                <a:latin typeface="Tahoma" panose="020B0604030504040204" pitchFamily="34" charset="0"/>
              </a:rPr>
              <a:t>Six short videos summarising some of the key themes and tips</a:t>
            </a:r>
            <a:endParaRPr lang="en-GB" dirty="0"/>
          </a:p>
        </p:txBody>
      </p:sp>
      <p:pic>
        <p:nvPicPr>
          <p:cNvPr id="3" name="Picture 2">
            <a:extLst>
              <a:ext uri="{FF2B5EF4-FFF2-40B4-BE49-F238E27FC236}">
                <a16:creationId xmlns:a16="http://schemas.microsoft.com/office/drawing/2014/main" id="{380743EB-C7A0-13CB-5E28-5BDE485F16FD}"/>
              </a:ext>
            </a:extLst>
          </p:cNvPr>
          <p:cNvPicPr>
            <a:picLocks noChangeAspect="1"/>
          </p:cNvPicPr>
          <p:nvPr/>
        </p:nvPicPr>
        <p:blipFill rotWithShape="1">
          <a:blip r:embed="rId4"/>
          <a:srcRect l="7222" t="27419" r="9541" b="32653"/>
          <a:stretch/>
        </p:blipFill>
        <p:spPr>
          <a:xfrm>
            <a:off x="539552" y="1351649"/>
            <a:ext cx="3398486" cy="2308324"/>
          </a:xfrm>
          <a:prstGeom prst="rect">
            <a:avLst/>
          </a:prstGeom>
        </p:spPr>
      </p:pic>
    </p:spTree>
    <p:extLst>
      <p:ext uri="{BB962C8B-B14F-4D97-AF65-F5344CB8AC3E}">
        <p14:creationId xmlns:p14="http://schemas.microsoft.com/office/powerpoint/2010/main" val="123020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024" y="404664"/>
            <a:ext cx="7772400" cy="576063"/>
          </a:xfrm>
        </p:spPr>
        <p:txBody>
          <a:bodyPr>
            <a:norm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Staying well in very hot or cold weather</a:t>
            </a:r>
          </a:p>
        </p:txBody>
      </p:sp>
      <p:sp>
        <p:nvSpPr>
          <p:cNvPr id="4" name="Rectangle 3"/>
          <p:cNvSpPr/>
          <p:nvPr/>
        </p:nvSpPr>
        <p:spPr>
          <a:xfrm>
            <a:off x="0" y="5676900"/>
            <a:ext cx="9166448" cy="1181100"/>
          </a:xfrm>
          <a:prstGeom prst="rect">
            <a:avLst/>
          </a:prstGeom>
          <a:solidFill>
            <a:srgbClr val="24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676900"/>
            <a:ext cx="2228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CE3B9478-3C68-982C-E6EE-984E6775A925}"/>
              </a:ext>
            </a:extLst>
          </p:cNvPr>
          <p:cNvSpPr txBox="1"/>
          <p:nvPr/>
        </p:nvSpPr>
        <p:spPr>
          <a:xfrm>
            <a:off x="4139952" y="1591181"/>
            <a:ext cx="4464496" cy="2862322"/>
          </a:xfrm>
          <a:prstGeom prst="rect">
            <a:avLst/>
          </a:prstGeom>
          <a:noFill/>
        </p:spPr>
        <p:txBody>
          <a:bodyPr wrap="square" rtlCol="0">
            <a:spAutoFit/>
          </a:bodyPr>
          <a:lstStyle/>
          <a:p>
            <a:r>
              <a:rPr lang="en-GB" sz="1800" b="0" i="0" u="none" strike="noStrike" baseline="0" dirty="0">
                <a:latin typeface="Tahoma" panose="020B0604030504040204" pitchFamily="34" charset="0"/>
              </a:rPr>
              <a:t>Involvement (or Co-production):</a:t>
            </a:r>
          </a:p>
          <a:p>
            <a:endParaRPr lang="en-GB" dirty="0">
              <a:latin typeface="Tahoma" panose="020B0604030504040204" pitchFamily="34" charset="0"/>
            </a:endParaRPr>
          </a:p>
          <a:p>
            <a:pPr marL="285750" indent="-285750">
              <a:buFont typeface="Arial" panose="020B0604020202020204" pitchFamily="34" charset="0"/>
              <a:buChar char="•"/>
            </a:pPr>
            <a:r>
              <a:rPr lang="en-GB" dirty="0">
                <a:latin typeface="Tahoma" panose="020B0604030504040204" pitchFamily="34" charset="0"/>
              </a:rPr>
              <a:t>We include people with lived experience in our work</a:t>
            </a:r>
          </a:p>
          <a:p>
            <a:pPr marL="285750" indent="-285750">
              <a:buFont typeface="Arial" panose="020B0604020202020204" pitchFamily="34" charset="0"/>
              <a:buChar char="•"/>
            </a:pPr>
            <a:endParaRPr lang="en-GB" dirty="0">
              <a:latin typeface="Tahoma" panose="020B0604030504040204" pitchFamily="34" charset="0"/>
            </a:endParaRPr>
          </a:p>
          <a:p>
            <a:pPr marL="285750" indent="-285750">
              <a:buFont typeface="Arial" panose="020B0604020202020204" pitchFamily="34" charset="0"/>
              <a:buChar char="•"/>
            </a:pPr>
            <a:r>
              <a:rPr lang="en-GB" dirty="0">
                <a:latin typeface="Tahoma" panose="020B0604030504040204" pitchFamily="34" charset="0"/>
              </a:rPr>
              <a:t>We reimburse expenses (or pay for these in advance)</a:t>
            </a:r>
          </a:p>
          <a:p>
            <a:pPr marL="285750" indent="-285750">
              <a:buFont typeface="Arial" panose="020B0604020202020204" pitchFamily="34" charset="0"/>
              <a:buChar char="•"/>
            </a:pPr>
            <a:endParaRPr lang="en-GB" dirty="0">
              <a:latin typeface="Tahoma" panose="020B0604030504040204" pitchFamily="34" charset="0"/>
            </a:endParaRPr>
          </a:p>
          <a:p>
            <a:pPr marL="285750" indent="-285750">
              <a:buFont typeface="Arial" panose="020B0604020202020204" pitchFamily="34" charset="0"/>
              <a:buChar char="•"/>
            </a:pPr>
            <a:r>
              <a:rPr lang="en-GB" dirty="0">
                <a:latin typeface="Tahoma" panose="020B0604030504040204" pitchFamily="34" charset="0"/>
              </a:rPr>
              <a:t>We acknowledge people’s time and insights with involvement payments</a:t>
            </a:r>
            <a:endParaRPr lang="en-GB" dirty="0"/>
          </a:p>
        </p:txBody>
      </p:sp>
      <p:pic>
        <p:nvPicPr>
          <p:cNvPr id="5" name="Picture 4" descr="A person smiling and holding a tablet&#10;&#10;Description automatically generated">
            <a:extLst>
              <a:ext uri="{FF2B5EF4-FFF2-40B4-BE49-F238E27FC236}">
                <a16:creationId xmlns:a16="http://schemas.microsoft.com/office/drawing/2014/main" id="{33151597-C6A4-DFCA-06CE-7CAB060AF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34" y="1582797"/>
            <a:ext cx="3348371" cy="3348371"/>
          </a:xfrm>
          <a:prstGeom prst="rect">
            <a:avLst/>
          </a:prstGeom>
        </p:spPr>
      </p:pic>
    </p:spTree>
    <p:extLst>
      <p:ext uri="{BB962C8B-B14F-4D97-AF65-F5344CB8AC3E}">
        <p14:creationId xmlns:p14="http://schemas.microsoft.com/office/powerpoint/2010/main" val="342504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024" y="404664"/>
            <a:ext cx="7772400" cy="576063"/>
          </a:xfrm>
        </p:spPr>
        <p:txBody>
          <a:bodyPr>
            <a:norm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Staying well in very hot or cold weather</a:t>
            </a:r>
          </a:p>
        </p:txBody>
      </p:sp>
      <p:sp>
        <p:nvSpPr>
          <p:cNvPr id="4" name="Rectangle 3"/>
          <p:cNvSpPr/>
          <p:nvPr/>
        </p:nvSpPr>
        <p:spPr>
          <a:xfrm>
            <a:off x="0" y="5676900"/>
            <a:ext cx="9166448" cy="1181100"/>
          </a:xfrm>
          <a:prstGeom prst="rect">
            <a:avLst/>
          </a:prstGeom>
          <a:solidFill>
            <a:srgbClr val="24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5676900"/>
            <a:ext cx="2228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nline Media 2" title="4 Stay Well in Winter Amber">
            <a:hlinkClick r:id="" action="ppaction://media"/>
            <a:extLst>
              <a:ext uri="{FF2B5EF4-FFF2-40B4-BE49-F238E27FC236}">
                <a16:creationId xmlns:a16="http://schemas.microsoft.com/office/drawing/2014/main" id="{5DF8732B-299B-4CE5-D594-2337DC5A41A8}"/>
              </a:ext>
            </a:extLst>
          </p:cNvPr>
          <p:cNvPicPr>
            <a:picLocks noRot="1" noChangeAspect="1"/>
          </p:cNvPicPr>
          <p:nvPr>
            <a:videoFile r:link="rId1"/>
          </p:nvPr>
        </p:nvPicPr>
        <p:blipFill>
          <a:blip r:embed="rId7"/>
          <a:stretch>
            <a:fillRect/>
          </a:stretch>
        </p:blipFill>
        <p:spPr>
          <a:xfrm>
            <a:off x="899592" y="1290277"/>
            <a:ext cx="2301847" cy="4077072"/>
          </a:xfrm>
          <a:prstGeom prst="rect">
            <a:avLst/>
          </a:prstGeom>
        </p:spPr>
      </p:pic>
      <p:pic>
        <p:nvPicPr>
          <p:cNvPr id="5" name="Online Media 4" title="5 Get your home ready for Winter Denise">
            <a:hlinkClick r:id="" action="ppaction://media"/>
            <a:extLst>
              <a:ext uri="{FF2B5EF4-FFF2-40B4-BE49-F238E27FC236}">
                <a16:creationId xmlns:a16="http://schemas.microsoft.com/office/drawing/2014/main" id="{644C0C24-0BF2-7AFB-DDAF-41C64DCE090F}"/>
              </a:ext>
            </a:extLst>
          </p:cNvPr>
          <p:cNvPicPr preferRelativeResize="0">
            <a:picLocks noRot="1"/>
          </p:cNvPicPr>
          <p:nvPr>
            <a:videoFile r:link="rId2"/>
          </p:nvPr>
        </p:nvPicPr>
        <p:blipFill rotWithShape="1">
          <a:blip r:embed="rId8"/>
          <a:srcRect l="21782" t="5169" r="45511" b="-5169"/>
          <a:stretch/>
        </p:blipFill>
        <p:spPr>
          <a:xfrm>
            <a:off x="3419872" y="1290277"/>
            <a:ext cx="2378675" cy="4077072"/>
          </a:xfrm>
          <a:prstGeom prst="rect">
            <a:avLst/>
          </a:prstGeom>
        </p:spPr>
      </p:pic>
      <p:pic>
        <p:nvPicPr>
          <p:cNvPr id="6" name="Online Media 5" title="6 Look after your mental health in winter Wasim">
            <a:hlinkClick r:id="" action="ppaction://media"/>
            <a:extLst>
              <a:ext uri="{FF2B5EF4-FFF2-40B4-BE49-F238E27FC236}">
                <a16:creationId xmlns:a16="http://schemas.microsoft.com/office/drawing/2014/main" id="{4AAD233C-3FCE-7AD8-722F-E109F5369001}"/>
              </a:ext>
            </a:extLst>
          </p:cNvPr>
          <p:cNvPicPr>
            <a:picLocks noRot="1" noChangeAspect="1"/>
          </p:cNvPicPr>
          <p:nvPr>
            <a:videoFile r:link="rId3"/>
          </p:nvPr>
        </p:nvPicPr>
        <p:blipFill>
          <a:blip r:embed="rId9"/>
          <a:stretch>
            <a:fillRect/>
          </a:stretch>
        </p:blipFill>
        <p:spPr>
          <a:xfrm>
            <a:off x="6084168" y="1290277"/>
            <a:ext cx="2301847" cy="4077072"/>
          </a:xfrm>
          <a:prstGeom prst="rect">
            <a:avLst/>
          </a:prstGeom>
        </p:spPr>
      </p:pic>
    </p:spTree>
    <p:extLst>
      <p:ext uri="{BB962C8B-B14F-4D97-AF65-F5344CB8AC3E}">
        <p14:creationId xmlns:p14="http://schemas.microsoft.com/office/powerpoint/2010/main" val="236183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3"/>
                </p:tgtEl>
              </p:cMediaNode>
            </p:video>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3"/>
                                        </p:tgtEl>
                                      </p:cBhvr>
                                    </p:cmd>
                                  </p:childTnLst>
                                </p:cTn>
                              </p:par>
                            </p:childTnLst>
                          </p:cTn>
                        </p:par>
                      </p:childTnLst>
                    </p:cTn>
                  </p:par>
                </p:childTnLst>
              </p:cTn>
              <p:nextCondLst>
                <p:cond evt="onClick" delay="0">
                  <p:tgtEl>
                    <p:spTgt spid="3"/>
                  </p:tgtEl>
                </p:cond>
              </p:nextCondLst>
            </p:seq>
            <p:video>
              <p:cMediaNode vol="80000">
                <p:cTn id="21" fill="hold" display="0">
                  <p:stCondLst>
                    <p:cond delay="indefinite"/>
                  </p:stCondLst>
                </p:cTn>
                <p:tgtEl>
                  <p:spTgt spid="5"/>
                </p:tgtEl>
              </p:cMediaNode>
            </p:video>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childTnLst>
                    </p:cTn>
                  </p:par>
                </p:childTnLst>
              </p:cTn>
              <p:nextCondLst>
                <p:cond evt="onClick" delay="0">
                  <p:tgtEl>
                    <p:spTgt spid="5"/>
                  </p:tgtEl>
                </p:cond>
              </p:nextCondLst>
            </p:seq>
            <p:video>
              <p:cMediaNode vol="80000">
                <p:cTn id="27" fill="hold" display="0">
                  <p:stCondLst>
                    <p:cond delay="indefinite"/>
                  </p:stCondLst>
                </p:cTn>
                <p:tgtEl>
                  <p:spTgt spid="6"/>
                </p:tgtEl>
              </p:cMediaNode>
            </p:video>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024" y="404664"/>
            <a:ext cx="7772400" cy="576063"/>
          </a:xfrm>
        </p:spPr>
        <p:txBody>
          <a:bodyPr>
            <a:norm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Staying well in very hot or cold weather</a:t>
            </a:r>
          </a:p>
        </p:txBody>
      </p:sp>
      <p:sp>
        <p:nvSpPr>
          <p:cNvPr id="4" name="Rectangle 3"/>
          <p:cNvSpPr/>
          <p:nvPr/>
        </p:nvSpPr>
        <p:spPr>
          <a:xfrm>
            <a:off x="0" y="5676900"/>
            <a:ext cx="9166448" cy="1181100"/>
          </a:xfrm>
          <a:prstGeom prst="rect">
            <a:avLst/>
          </a:prstGeom>
          <a:solidFill>
            <a:srgbClr val="24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676900"/>
            <a:ext cx="2228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110A85CD-9751-EB7F-E4E2-8E30D6A4DA70}"/>
              </a:ext>
            </a:extLst>
          </p:cNvPr>
          <p:cNvPicPr>
            <a:picLocks noChangeAspect="1"/>
          </p:cNvPicPr>
          <p:nvPr/>
        </p:nvPicPr>
        <p:blipFill rotWithShape="1">
          <a:blip r:embed="rId4"/>
          <a:srcRect t="1503" r="1784"/>
          <a:stretch/>
        </p:blipFill>
        <p:spPr>
          <a:xfrm>
            <a:off x="539552" y="1108413"/>
            <a:ext cx="3127371" cy="4440800"/>
          </a:xfrm>
          <a:prstGeom prst="rect">
            <a:avLst/>
          </a:prstGeom>
        </p:spPr>
      </p:pic>
      <p:sp>
        <p:nvSpPr>
          <p:cNvPr id="3" name="TextBox 2">
            <a:extLst>
              <a:ext uri="{FF2B5EF4-FFF2-40B4-BE49-F238E27FC236}">
                <a16:creationId xmlns:a16="http://schemas.microsoft.com/office/drawing/2014/main" id="{CAF77966-C105-0BE0-E33E-528E3D8A93F9}"/>
              </a:ext>
            </a:extLst>
          </p:cNvPr>
          <p:cNvSpPr txBox="1"/>
          <p:nvPr/>
        </p:nvSpPr>
        <p:spPr>
          <a:xfrm>
            <a:off x="4283968" y="1988840"/>
            <a:ext cx="4464496" cy="2585323"/>
          </a:xfrm>
          <a:prstGeom prst="rect">
            <a:avLst/>
          </a:prstGeom>
          <a:noFill/>
        </p:spPr>
        <p:txBody>
          <a:bodyPr wrap="square" rtlCol="0">
            <a:spAutoFit/>
          </a:bodyPr>
          <a:lstStyle/>
          <a:p>
            <a:r>
              <a:rPr lang="en-GB" sz="1800" b="0" i="0" u="none" strike="noStrike" baseline="0" dirty="0">
                <a:latin typeface="Tahoma" panose="020B0604030504040204" pitchFamily="34" charset="0"/>
              </a:rPr>
              <a:t>Easy Read guide and links to videos are available on our website:</a:t>
            </a:r>
          </a:p>
          <a:p>
            <a:endParaRPr lang="en-GB" dirty="0">
              <a:latin typeface="Tahoma" panose="020B0604030504040204" pitchFamily="34" charset="0"/>
            </a:endParaRPr>
          </a:p>
          <a:p>
            <a:r>
              <a:rPr lang="en-GB" b="1" dirty="0">
                <a:latin typeface="Tahoma" panose="020B0604030504040204" pitchFamily="34" charset="0"/>
                <a:hlinkClick r:id="rId5"/>
              </a:rPr>
              <a:t>www.inclusionnorth.org</a:t>
            </a:r>
            <a:r>
              <a:rPr lang="en-GB" b="1" dirty="0">
                <a:latin typeface="Tahoma" panose="020B0604030504040204" pitchFamily="34" charset="0"/>
              </a:rPr>
              <a:t> </a:t>
            </a:r>
          </a:p>
          <a:p>
            <a:endParaRPr lang="en-GB" dirty="0">
              <a:latin typeface="Tahoma" panose="020B0604030504040204" pitchFamily="34" charset="0"/>
            </a:endParaRPr>
          </a:p>
          <a:p>
            <a:r>
              <a:rPr lang="en-GB" dirty="0">
                <a:latin typeface="Tahoma" panose="020B0604030504040204" pitchFamily="34" charset="0"/>
              </a:rPr>
              <a:t>Search  ‘Our work – current work’</a:t>
            </a:r>
          </a:p>
          <a:p>
            <a:endParaRPr lang="en-GB" dirty="0">
              <a:latin typeface="Tahoma" panose="020B0604030504040204" pitchFamily="34" charset="0"/>
            </a:endParaRPr>
          </a:p>
          <a:p>
            <a:r>
              <a:rPr lang="en-GB" dirty="0">
                <a:latin typeface="Tahoma" panose="020B0604030504040204" pitchFamily="34" charset="0"/>
              </a:rPr>
              <a:t>If shared on Instagram etc please tag </a:t>
            </a:r>
            <a:r>
              <a:rPr lang="en-GB" b="1" dirty="0">
                <a:latin typeface="Tahoma" panose="020B0604030504040204" pitchFamily="34" charset="0"/>
              </a:rPr>
              <a:t>@inclusionnorth </a:t>
            </a:r>
          </a:p>
        </p:txBody>
      </p:sp>
    </p:spTree>
    <p:extLst>
      <p:ext uri="{BB962C8B-B14F-4D97-AF65-F5344CB8AC3E}">
        <p14:creationId xmlns:p14="http://schemas.microsoft.com/office/powerpoint/2010/main" val="3477956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54bbaa4-d0e8-4646-8997-947a3bafa592" xsi:nil="true"/>
    <lcf76f155ced4ddcb4097134ff3c332f xmlns="e43e7bd3-fe9d-4d38-9146-6ef8ea48317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00C1FD3278E34D88D90A4C4E8E40C0" ma:contentTypeVersion="18" ma:contentTypeDescription="Create a new document." ma:contentTypeScope="" ma:versionID="b41d77df15f38dbd3e7d20c6e953c568">
  <xsd:schema xmlns:xsd="http://www.w3.org/2001/XMLSchema" xmlns:xs="http://www.w3.org/2001/XMLSchema" xmlns:p="http://schemas.microsoft.com/office/2006/metadata/properties" xmlns:ns2="e43e7bd3-fe9d-4d38-9146-6ef8ea483171" xmlns:ns3="854bbaa4-d0e8-4646-8997-947a3bafa592" targetNamespace="http://schemas.microsoft.com/office/2006/metadata/properties" ma:root="true" ma:fieldsID="9bd2287c29b1bff5faf06e6062f16ab0" ns2:_="" ns3:_="">
    <xsd:import namespace="e43e7bd3-fe9d-4d38-9146-6ef8ea483171"/>
    <xsd:import namespace="854bbaa4-d0e8-4646-8997-947a3bafa59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e7bd3-fe9d-4d38-9146-6ef8ea48317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ea79af-1e3c-4df8-ba69-89adbc3df0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4bbaa4-d0e8-4646-8997-947a3bafa59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b86921-e89f-483d-8133-88c22083dc17}" ma:internalName="TaxCatchAll" ma:showField="CatchAllData" ma:web="854bbaa4-d0e8-4646-8997-947a3bafa5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8213C4-29A8-4447-92A4-DB6763DA2887}">
  <ds:schemaRefs>
    <ds:schemaRef ds:uri="http://schemas.microsoft.com/office/2006/metadata/properties"/>
    <ds:schemaRef ds:uri="http://schemas.microsoft.com/office/infopath/2007/PartnerControls"/>
    <ds:schemaRef ds:uri="854bbaa4-d0e8-4646-8997-947a3bafa592"/>
    <ds:schemaRef ds:uri="e43e7bd3-fe9d-4d38-9146-6ef8ea483171"/>
  </ds:schemaRefs>
</ds:datastoreItem>
</file>

<file path=customXml/itemProps2.xml><?xml version="1.0" encoding="utf-8"?>
<ds:datastoreItem xmlns:ds="http://schemas.openxmlformats.org/officeDocument/2006/customXml" ds:itemID="{CA551906-E6A2-48A8-939D-0D106FB508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e7bd3-fe9d-4d38-9146-6ef8ea483171"/>
    <ds:schemaRef ds:uri="854bbaa4-d0e8-4646-8997-947a3bafa5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755BB7-3817-499A-BBF7-76B2F805E8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5081</TotalTime>
  <Words>808</Words>
  <Application>Microsoft Office PowerPoint</Application>
  <PresentationFormat>On-screen Show (4:3)</PresentationFormat>
  <Paragraphs>72</Paragraphs>
  <Slides>10</Slides>
  <Notes>10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Tahoma</vt:lpstr>
      <vt:lpstr>Office Theme</vt:lpstr>
      <vt:lpstr>PowerPoint Presentation</vt:lpstr>
      <vt:lpstr>The Mental Capacity Act</vt:lpstr>
      <vt:lpstr>The Mental Capacity Act</vt:lpstr>
      <vt:lpstr>The Mental Capacity Act</vt:lpstr>
      <vt:lpstr>Staying well in very hot or cold weather</vt:lpstr>
      <vt:lpstr>Staying well in very hot or cold weather</vt:lpstr>
      <vt:lpstr>Staying well in very hot or cold weather</vt:lpstr>
      <vt:lpstr>Staying well in very hot or cold weather</vt:lpstr>
      <vt:lpstr>Staying well in very hot or cold weather</vt:lpstr>
      <vt:lpstr>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Spadafora</dc:creator>
  <cp:lastModifiedBy>Maria Spadafora</cp:lastModifiedBy>
  <cp:revision>29</cp:revision>
  <dcterms:created xsi:type="dcterms:W3CDTF">2023-09-20T10:32:24Z</dcterms:created>
  <dcterms:modified xsi:type="dcterms:W3CDTF">2024-09-30T10:09:12Z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0x010100A000C1FD3278E34D88D90A4C4E8E40C0</vt:lpwstr>
  </property>
  <property fmtid="{D5CDD505-2E9C-101B-9397-08002B2CF9AE}" pid="3" name="MediaServiceImageTags">
    <vt:lpwstr/>
  </property>
</Properties>
</file>