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81" r:id="rId5"/>
    <p:sldId id="397" r:id="rId6"/>
    <p:sldId id="303" r:id="rId7"/>
    <p:sldId id="304" r:id="rId8"/>
    <p:sldId id="306" r:id="rId9"/>
    <p:sldId id="305" r:id="rId10"/>
    <p:sldId id="307" r:id="rId11"/>
    <p:sldId id="287" r:id="rId12"/>
    <p:sldId id="282" r:id="rId13"/>
    <p:sldId id="308" r:id="rId14"/>
    <p:sldId id="283" r:id="rId1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97134F-4188-464F-B0A5-8212B970DDCC}" v="23" dt="2024-09-04T11:42:29.1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95" autoAdjust="0"/>
    <p:restoredTop sz="96327" autoAdjust="0"/>
  </p:normalViewPr>
  <p:slideViewPr>
    <p:cSldViewPr snapToGrid="0">
      <p:cViewPr varScale="1">
        <p:scale>
          <a:sx n="82" d="100"/>
          <a:sy n="82" d="100"/>
        </p:scale>
        <p:origin x="797" y="7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ona Goudie" userId="a35eabd6-1e03-465c-9972-7ec2050de439" providerId="ADAL" clId="{F997134F-4188-464F-B0A5-8212B970DDCC}"/>
    <pc:docChg chg="undo custSel addSld delSld modSld sldOrd">
      <pc:chgData name="Shona Goudie" userId="a35eabd6-1e03-465c-9972-7ec2050de439" providerId="ADAL" clId="{F997134F-4188-464F-B0A5-8212B970DDCC}" dt="2024-09-04T11:42:47.502" v="298" actId="122"/>
      <pc:docMkLst>
        <pc:docMk/>
      </pc:docMkLst>
      <pc:sldChg chg="modSp mod">
        <pc:chgData name="Shona Goudie" userId="a35eabd6-1e03-465c-9972-7ec2050de439" providerId="ADAL" clId="{F997134F-4188-464F-B0A5-8212B970DDCC}" dt="2024-09-02T07:49:59.900" v="55" actId="255"/>
        <pc:sldMkLst>
          <pc:docMk/>
          <pc:sldMk cId="0" sldId="281"/>
        </pc:sldMkLst>
        <pc:spChg chg="mod">
          <ac:chgData name="Shona Goudie" userId="a35eabd6-1e03-465c-9972-7ec2050de439" providerId="ADAL" clId="{F997134F-4188-464F-B0A5-8212B970DDCC}" dt="2024-09-02T07:49:59.900" v="55" actId="255"/>
          <ac:spMkLst>
            <pc:docMk/>
            <pc:sldMk cId="0" sldId="281"/>
            <ac:spMk id="5121" creationId="{EB3DB5F8-CDF1-324F-ABF4-42FFE264DD3B}"/>
          </ac:spMkLst>
        </pc:spChg>
      </pc:sldChg>
      <pc:sldChg chg="addSp delSp modSp mod">
        <pc:chgData name="Shona Goudie" userId="a35eabd6-1e03-465c-9972-7ec2050de439" providerId="ADAL" clId="{F997134F-4188-464F-B0A5-8212B970DDCC}" dt="2024-09-02T08:27:54.945" v="226" actId="14100"/>
        <pc:sldMkLst>
          <pc:docMk/>
          <pc:sldMk cId="0" sldId="282"/>
        </pc:sldMkLst>
        <pc:spChg chg="add del mod">
          <ac:chgData name="Shona Goudie" userId="a35eabd6-1e03-465c-9972-7ec2050de439" providerId="ADAL" clId="{F997134F-4188-464F-B0A5-8212B970DDCC}" dt="2024-09-02T08:27:50.264" v="223" actId="478"/>
          <ac:spMkLst>
            <pc:docMk/>
            <pc:sldMk cId="0" sldId="282"/>
            <ac:spMk id="2" creationId="{C41A93FA-039F-9E92-8CFF-AAC01E46918A}"/>
          </ac:spMkLst>
        </pc:spChg>
        <pc:spChg chg="del">
          <ac:chgData name="Shona Goudie" userId="a35eabd6-1e03-465c-9972-7ec2050de439" providerId="ADAL" clId="{F997134F-4188-464F-B0A5-8212B970DDCC}" dt="2024-09-02T08:26:05.934" v="198" actId="478"/>
          <ac:spMkLst>
            <pc:docMk/>
            <pc:sldMk cId="0" sldId="282"/>
            <ac:spMk id="6145" creationId="{42A3F4B4-06F7-8540-BE06-FC70A077A350}"/>
          </ac:spMkLst>
        </pc:spChg>
        <pc:picChg chg="del">
          <ac:chgData name="Shona Goudie" userId="a35eabd6-1e03-465c-9972-7ec2050de439" providerId="ADAL" clId="{F997134F-4188-464F-B0A5-8212B970DDCC}" dt="2024-09-02T08:26:02.082" v="196" actId="478"/>
          <ac:picMkLst>
            <pc:docMk/>
            <pc:sldMk cId="0" sldId="282"/>
            <ac:picMk id="3" creationId="{ACEAA13F-A154-32B7-9BA1-90D9ACDB5858}"/>
          </ac:picMkLst>
        </pc:picChg>
        <pc:picChg chg="mod">
          <ac:chgData name="Shona Goudie" userId="a35eabd6-1e03-465c-9972-7ec2050de439" providerId="ADAL" clId="{F997134F-4188-464F-B0A5-8212B970DDCC}" dt="2024-09-02T08:27:54.945" v="226" actId="14100"/>
          <ac:picMkLst>
            <pc:docMk/>
            <pc:sldMk cId="0" sldId="282"/>
            <ac:picMk id="5" creationId="{5E5E6351-1383-4EA2-A71C-AA0D34064CC9}"/>
          </ac:picMkLst>
        </pc:picChg>
      </pc:sldChg>
      <pc:sldChg chg="addSp delSp modSp mod">
        <pc:chgData name="Shona Goudie" userId="a35eabd6-1e03-465c-9972-7ec2050de439" providerId="ADAL" clId="{F997134F-4188-464F-B0A5-8212B970DDCC}" dt="2024-09-04T11:42:47.502" v="298" actId="122"/>
        <pc:sldMkLst>
          <pc:docMk/>
          <pc:sldMk cId="0" sldId="283"/>
        </pc:sldMkLst>
        <pc:spChg chg="del mod">
          <ac:chgData name="Shona Goudie" userId="a35eabd6-1e03-465c-9972-7ec2050de439" providerId="ADAL" clId="{F997134F-4188-464F-B0A5-8212B970DDCC}" dt="2024-09-04T11:01:00.558" v="255" actId="478"/>
          <ac:spMkLst>
            <pc:docMk/>
            <pc:sldMk cId="0" sldId="283"/>
            <ac:spMk id="2" creationId="{74152094-82DF-9E5F-F622-F182B2B22C31}"/>
          </ac:spMkLst>
        </pc:spChg>
        <pc:spChg chg="add mod">
          <ac:chgData name="Shona Goudie" userId="a35eabd6-1e03-465c-9972-7ec2050de439" providerId="ADAL" clId="{F997134F-4188-464F-B0A5-8212B970DDCC}" dt="2024-09-04T11:42:47.502" v="298" actId="122"/>
          <ac:spMkLst>
            <pc:docMk/>
            <pc:sldMk cId="0" sldId="283"/>
            <ac:spMk id="3" creationId="{2B84CFED-6308-09DC-379B-BBAF821EC75D}"/>
          </ac:spMkLst>
        </pc:spChg>
      </pc:sldChg>
      <pc:sldChg chg="del">
        <pc:chgData name="Shona Goudie" userId="a35eabd6-1e03-465c-9972-7ec2050de439" providerId="ADAL" clId="{F997134F-4188-464F-B0A5-8212B970DDCC}" dt="2024-09-02T07:47:46.786" v="7" actId="47"/>
        <pc:sldMkLst>
          <pc:docMk/>
          <pc:sldMk cId="1174793708" sldId="284"/>
        </pc:sldMkLst>
      </pc:sldChg>
      <pc:sldChg chg="del">
        <pc:chgData name="Shona Goudie" userId="a35eabd6-1e03-465c-9972-7ec2050de439" providerId="ADAL" clId="{F997134F-4188-464F-B0A5-8212B970DDCC}" dt="2024-09-02T08:27:47.412" v="222" actId="47"/>
        <pc:sldMkLst>
          <pc:docMk/>
          <pc:sldMk cId="1770929895" sldId="285"/>
        </pc:sldMkLst>
      </pc:sldChg>
      <pc:sldChg chg="del">
        <pc:chgData name="Shona Goudie" userId="a35eabd6-1e03-465c-9972-7ec2050de439" providerId="ADAL" clId="{F997134F-4188-464F-B0A5-8212B970DDCC}" dt="2024-09-02T07:48:12.235" v="10" actId="47"/>
        <pc:sldMkLst>
          <pc:docMk/>
          <pc:sldMk cId="3152663336" sldId="286"/>
        </pc:sldMkLst>
      </pc:sldChg>
      <pc:sldChg chg="addSp delSp modSp add del mod ord">
        <pc:chgData name="Shona Goudie" userId="a35eabd6-1e03-465c-9972-7ec2050de439" providerId="ADAL" clId="{F997134F-4188-464F-B0A5-8212B970DDCC}" dt="2024-09-03T12:28:39.869" v="238"/>
        <pc:sldMkLst>
          <pc:docMk/>
          <pc:sldMk cId="3337062897" sldId="287"/>
        </pc:sldMkLst>
        <pc:spChg chg="del">
          <ac:chgData name="Shona Goudie" userId="a35eabd6-1e03-465c-9972-7ec2050de439" providerId="ADAL" clId="{F997134F-4188-464F-B0A5-8212B970DDCC}" dt="2024-09-02T08:27:30.784" v="213" actId="478"/>
          <ac:spMkLst>
            <pc:docMk/>
            <pc:sldMk cId="3337062897" sldId="287"/>
            <ac:spMk id="2" creationId="{6B4FAE3F-06AA-046C-DB01-A868882D590F}"/>
          </ac:spMkLst>
        </pc:spChg>
        <pc:spChg chg="del">
          <ac:chgData name="Shona Goudie" userId="a35eabd6-1e03-465c-9972-7ec2050de439" providerId="ADAL" clId="{F997134F-4188-464F-B0A5-8212B970DDCC}" dt="2024-09-02T08:27:36.621" v="216" actId="478"/>
          <ac:spMkLst>
            <pc:docMk/>
            <pc:sldMk cId="3337062897" sldId="287"/>
            <ac:spMk id="3" creationId="{4A6F091E-0968-57AA-BB58-7EE3659CF2A3}"/>
          </ac:spMkLst>
        </pc:spChg>
        <pc:spChg chg="del">
          <ac:chgData name="Shona Goudie" userId="a35eabd6-1e03-465c-9972-7ec2050de439" providerId="ADAL" clId="{F997134F-4188-464F-B0A5-8212B970DDCC}" dt="2024-09-02T08:27:28.911" v="212" actId="478"/>
          <ac:spMkLst>
            <pc:docMk/>
            <pc:sldMk cId="3337062897" sldId="287"/>
            <ac:spMk id="7" creationId="{19DEB3A5-E057-96B1-C283-2A725379FC6C}"/>
          </ac:spMkLst>
        </pc:spChg>
        <pc:spChg chg="add del mod">
          <ac:chgData name="Shona Goudie" userId="a35eabd6-1e03-465c-9972-7ec2050de439" providerId="ADAL" clId="{F997134F-4188-464F-B0A5-8212B970DDCC}" dt="2024-09-02T08:27:32.986" v="214" actId="478"/>
          <ac:spMkLst>
            <pc:docMk/>
            <pc:sldMk cId="3337062897" sldId="287"/>
            <ac:spMk id="8" creationId="{C523D50A-86A9-D897-C20D-74A0182F3BAF}"/>
          </ac:spMkLst>
        </pc:spChg>
        <pc:picChg chg="add mod">
          <ac:chgData name="Shona Goudie" userId="a35eabd6-1e03-465c-9972-7ec2050de439" providerId="ADAL" clId="{F997134F-4188-464F-B0A5-8212B970DDCC}" dt="2024-09-02T08:27:43.063" v="219" actId="14100"/>
          <ac:picMkLst>
            <pc:docMk/>
            <pc:sldMk cId="3337062897" sldId="287"/>
            <ac:picMk id="5" creationId="{6CAC123E-5505-6993-AEFB-F055DA1E558F}"/>
          </ac:picMkLst>
        </pc:picChg>
        <pc:picChg chg="del">
          <ac:chgData name="Shona Goudie" userId="a35eabd6-1e03-465c-9972-7ec2050de439" providerId="ADAL" clId="{F997134F-4188-464F-B0A5-8212B970DDCC}" dt="2024-09-02T08:27:19.895" v="208" actId="478"/>
          <ac:picMkLst>
            <pc:docMk/>
            <pc:sldMk cId="3337062897" sldId="287"/>
            <ac:picMk id="6" creationId="{B5CF1F79-378C-D267-5F12-02483C7B08CB}"/>
          </ac:picMkLst>
        </pc:picChg>
      </pc:sldChg>
      <pc:sldChg chg="del">
        <pc:chgData name="Shona Goudie" userId="a35eabd6-1e03-465c-9972-7ec2050de439" providerId="ADAL" clId="{F997134F-4188-464F-B0A5-8212B970DDCC}" dt="2024-09-02T07:47:18.040" v="4" actId="47"/>
        <pc:sldMkLst>
          <pc:docMk/>
          <pc:sldMk cId="2784697096" sldId="288"/>
        </pc:sldMkLst>
      </pc:sldChg>
      <pc:sldChg chg="del">
        <pc:chgData name="Shona Goudie" userId="a35eabd6-1e03-465c-9972-7ec2050de439" providerId="ADAL" clId="{F997134F-4188-464F-B0A5-8212B970DDCC}" dt="2024-09-02T07:47:49.307" v="8" actId="47"/>
        <pc:sldMkLst>
          <pc:docMk/>
          <pc:sldMk cId="3969017980" sldId="293"/>
        </pc:sldMkLst>
      </pc:sldChg>
      <pc:sldChg chg="delSp del mod ord">
        <pc:chgData name="Shona Goudie" userId="a35eabd6-1e03-465c-9972-7ec2050de439" providerId="ADAL" clId="{F997134F-4188-464F-B0A5-8212B970DDCC}" dt="2024-09-02T08:26:20.702" v="202" actId="47"/>
        <pc:sldMkLst>
          <pc:docMk/>
          <pc:sldMk cId="1307868303" sldId="294"/>
        </pc:sldMkLst>
        <pc:picChg chg="del">
          <ac:chgData name="Shona Goudie" userId="a35eabd6-1e03-465c-9972-7ec2050de439" providerId="ADAL" clId="{F997134F-4188-464F-B0A5-8212B970DDCC}" dt="2024-09-02T08:26:18.743" v="201" actId="21"/>
          <ac:picMkLst>
            <pc:docMk/>
            <pc:sldMk cId="1307868303" sldId="294"/>
            <ac:picMk id="5" creationId="{5A0E979F-EECC-4A11-87B4-6B04428E2C40}"/>
          </ac:picMkLst>
        </pc:picChg>
      </pc:sldChg>
      <pc:sldChg chg="del">
        <pc:chgData name="Shona Goudie" userId="a35eabd6-1e03-465c-9972-7ec2050de439" providerId="ADAL" clId="{F997134F-4188-464F-B0A5-8212B970DDCC}" dt="2024-09-02T07:48:22.305" v="11" actId="47"/>
        <pc:sldMkLst>
          <pc:docMk/>
          <pc:sldMk cId="3626294023" sldId="295"/>
        </pc:sldMkLst>
      </pc:sldChg>
      <pc:sldChg chg="delSp del mod">
        <pc:chgData name="Shona Goudie" userId="a35eabd6-1e03-465c-9972-7ec2050de439" providerId="ADAL" clId="{F997134F-4188-464F-B0A5-8212B970DDCC}" dt="2024-09-02T07:48:25.504" v="12" actId="47"/>
        <pc:sldMkLst>
          <pc:docMk/>
          <pc:sldMk cId="545387828" sldId="297"/>
        </pc:sldMkLst>
        <pc:picChg chg="del">
          <ac:chgData name="Shona Goudie" userId="a35eabd6-1e03-465c-9972-7ec2050de439" providerId="ADAL" clId="{F997134F-4188-464F-B0A5-8212B970DDCC}" dt="2024-09-02T07:48:04.434" v="9" actId="478"/>
          <ac:picMkLst>
            <pc:docMk/>
            <pc:sldMk cId="545387828" sldId="297"/>
            <ac:picMk id="4" creationId="{3EF6C939-1E85-8001-A601-279B9AEA4EEA}"/>
          </ac:picMkLst>
        </pc:picChg>
        <pc:picChg chg="del">
          <ac:chgData name="Shona Goudie" userId="a35eabd6-1e03-465c-9972-7ec2050de439" providerId="ADAL" clId="{F997134F-4188-464F-B0A5-8212B970DDCC}" dt="2024-09-02T07:48:04.434" v="9" actId="478"/>
          <ac:picMkLst>
            <pc:docMk/>
            <pc:sldMk cId="545387828" sldId="297"/>
            <ac:picMk id="8" creationId="{5EABA76F-E4FD-5F5D-DEAC-473F977CC4D9}"/>
          </ac:picMkLst>
        </pc:picChg>
        <pc:picChg chg="del">
          <ac:chgData name="Shona Goudie" userId="a35eabd6-1e03-465c-9972-7ec2050de439" providerId="ADAL" clId="{F997134F-4188-464F-B0A5-8212B970DDCC}" dt="2024-09-02T07:48:04.434" v="9" actId="478"/>
          <ac:picMkLst>
            <pc:docMk/>
            <pc:sldMk cId="545387828" sldId="297"/>
            <ac:picMk id="10" creationId="{28F8CD1C-047A-507C-4D12-ECA22B9140B2}"/>
          </ac:picMkLst>
        </pc:picChg>
      </pc:sldChg>
      <pc:sldChg chg="del">
        <pc:chgData name="Shona Goudie" userId="a35eabd6-1e03-465c-9972-7ec2050de439" providerId="ADAL" clId="{F997134F-4188-464F-B0A5-8212B970DDCC}" dt="2024-09-02T07:47:15.502" v="3" actId="47"/>
        <pc:sldMkLst>
          <pc:docMk/>
          <pc:sldMk cId="3466962046" sldId="298"/>
        </pc:sldMkLst>
      </pc:sldChg>
      <pc:sldChg chg="del">
        <pc:chgData name="Shona Goudie" userId="a35eabd6-1e03-465c-9972-7ec2050de439" providerId="ADAL" clId="{F997134F-4188-464F-B0A5-8212B970DDCC}" dt="2024-09-02T07:47:13.383" v="2" actId="47"/>
        <pc:sldMkLst>
          <pc:docMk/>
          <pc:sldMk cId="3336483647" sldId="299"/>
        </pc:sldMkLst>
      </pc:sldChg>
      <pc:sldChg chg="del">
        <pc:chgData name="Shona Goudie" userId="a35eabd6-1e03-465c-9972-7ec2050de439" providerId="ADAL" clId="{F997134F-4188-464F-B0A5-8212B970DDCC}" dt="2024-09-02T07:47:10.693" v="1" actId="47"/>
        <pc:sldMkLst>
          <pc:docMk/>
          <pc:sldMk cId="2527183982" sldId="300"/>
        </pc:sldMkLst>
      </pc:sldChg>
      <pc:sldChg chg="del">
        <pc:chgData name="Shona Goudie" userId="a35eabd6-1e03-465c-9972-7ec2050de439" providerId="ADAL" clId="{F997134F-4188-464F-B0A5-8212B970DDCC}" dt="2024-09-02T07:47:08.036" v="0" actId="47"/>
        <pc:sldMkLst>
          <pc:docMk/>
          <pc:sldMk cId="3200839393" sldId="301"/>
        </pc:sldMkLst>
      </pc:sldChg>
      <pc:sldChg chg="del">
        <pc:chgData name="Shona Goudie" userId="a35eabd6-1e03-465c-9972-7ec2050de439" providerId="ADAL" clId="{F997134F-4188-464F-B0A5-8212B970DDCC}" dt="2024-09-03T11:11:43.197" v="235" actId="47"/>
        <pc:sldMkLst>
          <pc:docMk/>
          <pc:sldMk cId="2847692926" sldId="302"/>
        </pc:sldMkLst>
      </pc:sldChg>
      <pc:sldChg chg="addSp delSp modSp new mod">
        <pc:chgData name="Shona Goudie" userId="a35eabd6-1e03-465c-9972-7ec2050de439" providerId="ADAL" clId="{F997134F-4188-464F-B0A5-8212B970DDCC}" dt="2024-09-02T07:50:53.449" v="62" actId="14100"/>
        <pc:sldMkLst>
          <pc:docMk/>
          <pc:sldMk cId="620812561" sldId="303"/>
        </pc:sldMkLst>
        <pc:spChg chg="del">
          <ac:chgData name="Shona Goudie" userId="a35eabd6-1e03-465c-9972-7ec2050de439" providerId="ADAL" clId="{F997134F-4188-464F-B0A5-8212B970DDCC}" dt="2024-09-02T07:50:43.446" v="58" actId="478"/>
          <ac:spMkLst>
            <pc:docMk/>
            <pc:sldMk cId="620812561" sldId="303"/>
            <ac:spMk id="2" creationId="{CF7D7C41-CB7A-45D5-C12C-D06DBF816A7D}"/>
          </ac:spMkLst>
        </pc:spChg>
        <pc:spChg chg="del">
          <ac:chgData name="Shona Goudie" userId="a35eabd6-1e03-465c-9972-7ec2050de439" providerId="ADAL" clId="{F997134F-4188-464F-B0A5-8212B970DDCC}" dt="2024-09-02T07:50:42.435" v="57" actId="478"/>
          <ac:spMkLst>
            <pc:docMk/>
            <pc:sldMk cId="620812561" sldId="303"/>
            <ac:spMk id="3" creationId="{C41A7E74-2A4A-0083-F585-63B2DF64C56A}"/>
          </ac:spMkLst>
        </pc:spChg>
        <pc:picChg chg="add mod">
          <ac:chgData name="Shona Goudie" userId="a35eabd6-1e03-465c-9972-7ec2050de439" providerId="ADAL" clId="{F997134F-4188-464F-B0A5-8212B970DDCC}" dt="2024-09-02T07:50:53.449" v="62" actId="14100"/>
          <ac:picMkLst>
            <pc:docMk/>
            <pc:sldMk cId="620812561" sldId="303"/>
            <ac:picMk id="5" creationId="{81322E65-DF1F-8705-3E46-B037D19C22CD}"/>
          </ac:picMkLst>
        </pc:picChg>
      </pc:sldChg>
      <pc:sldChg chg="addSp delSp modSp new mod">
        <pc:chgData name="Shona Goudie" userId="a35eabd6-1e03-465c-9972-7ec2050de439" providerId="ADAL" clId="{F997134F-4188-464F-B0A5-8212B970DDCC}" dt="2024-09-03T11:11:17.398" v="234" actId="1076"/>
        <pc:sldMkLst>
          <pc:docMk/>
          <pc:sldMk cId="1931895373" sldId="304"/>
        </pc:sldMkLst>
        <pc:spChg chg="del">
          <ac:chgData name="Shona Goudie" userId="a35eabd6-1e03-465c-9972-7ec2050de439" providerId="ADAL" clId="{F997134F-4188-464F-B0A5-8212B970DDCC}" dt="2024-09-02T07:51:20.090" v="65" actId="478"/>
          <ac:spMkLst>
            <pc:docMk/>
            <pc:sldMk cId="1931895373" sldId="304"/>
            <ac:spMk id="2" creationId="{5B0BD97C-6523-0AC4-9E69-DBE13B929877}"/>
          </ac:spMkLst>
        </pc:spChg>
        <pc:spChg chg="del">
          <ac:chgData name="Shona Goudie" userId="a35eabd6-1e03-465c-9972-7ec2050de439" providerId="ADAL" clId="{F997134F-4188-464F-B0A5-8212B970DDCC}" dt="2024-09-02T07:51:17.563" v="64" actId="478"/>
          <ac:spMkLst>
            <pc:docMk/>
            <pc:sldMk cId="1931895373" sldId="304"/>
            <ac:spMk id="3" creationId="{15F2C619-C304-42AB-8C95-02EF92143548}"/>
          </ac:spMkLst>
        </pc:spChg>
        <pc:spChg chg="add del mod">
          <ac:chgData name="Shona Goudie" userId="a35eabd6-1e03-465c-9972-7ec2050de439" providerId="ADAL" clId="{F997134F-4188-464F-B0A5-8212B970DDCC}" dt="2024-09-03T11:11:09.849" v="229" actId="478"/>
          <ac:spMkLst>
            <pc:docMk/>
            <pc:sldMk cId="1931895373" sldId="304"/>
            <ac:spMk id="8" creationId="{E63D0D66-E0A0-F435-B22B-AC4381A1EEEF}"/>
          </ac:spMkLst>
        </pc:spChg>
        <pc:picChg chg="add mod">
          <ac:chgData name="Shona Goudie" userId="a35eabd6-1e03-465c-9972-7ec2050de439" providerId="ADAL" clId="{F997134F-4188-464F-B0A5-8212B970DDCC}" dt="2024-09-03T11:11:17.398" v="234" actId="1076"/>
          <ac:picMkLst>
            <pc:docMk/>
            <pc:sldMk cId="1931895373" sldId="304"/>
            <ac:picMk id="3" creationId="{CCF04DD4-E15C-8412-F405-50709BFBA55F}"/>
          </ac:picMkLst>
        </pc:picChg>
        <pc:picChg chg="add mod">
          <ac:chgData name="Shona Goudie" userId="a35eabd6-1e03-465c-9972-7ec2050de439" providerId="ADAL" clId="{F997134F-4188-464F-B0A5-8212B970DDCC}" dt="2024-09-02T08:04:35.517" v="125" actId="1076"/>
          <ac:picMkLst>
            <pc:docMk/>
            <pc:sldMk cId="1931895373" sldId="304"/>
            <ac:picMk id="5" creationId="{2F1FF17E-8E34-2C36-1AF9-C607672B2BE7}"/>
          </ac:picMkLst>
        </pc:picChg>
        <pc:picChg chg="add del mod">
          <ac:chgData name="Shona Goudie" userId="a35eabd6-1e03-465c-9972-7ec2050de439" providerId="ADAL" clId="{F997134F-4188-464F-B0A5-8212B970DDCC}" dt="2024-09-02T07:52:30.303" v="84" actId="21"/>
          <ac:picMkLst>
            <pc:docMk/>
            <pc:sldMk cId="1931895373" sldId="304"/>
            <ac:picMk id="7" creationId="{537EAE24-04A1-C362-0650-57AB3BA23B81}"/>
          </ac:picMkLst>
        </pc:picChg>
      </pc:sldChg>
      <pc:sldChg chg="addSp delSp modSp new mod">
        <pc:chgData name="Shona Goudie" userId="a35eabd6-1e03-465c-9972-7ec2050de439" providerId="ADAL" clId="{F997134F-4188-464F-B0A5-8212B970DDCC}" dt="2024-09-02T07:53:27.058" v="98" actId="1076"/>
        <pc:sldMkLst>
          <pc:docMk/>
          <pc:sldMk cId="3507213219" sldId="305"/>
        </pc:sldMkLst>
        <pc:spChg chg="del">
          <ac:chgData name="Shona Goudie" userId="a35eabd6-1e03-465c-9972-7ec2050de439" providerId="ADAL" clId="{F997134F-4188-464F-B0A5-8212B970DDCC}" dt="2024-09-02T07:52:23" v="80" actId="478"/>
          <ac:spMkLst>
            <pc:docMk/>
            <pc:sldMk cId="3507213219" sldId="305"/>
            <ac:spMk id="2" creationId="{BDB84103-0CC6-2340-19A3-DBB29B412EE2}"/>
          </ac:spMkLst>
        </pc:spChg>
        <pc:spChg chg="del">
          <ac:chgData name="Shona Goudie" userId="a35eabd6-1e03-465c-9972-7ec2050de439" providerId="ADAL" clId="{F997134F-4188-464F-B0A5-8212B970DDCC}" dt="2024-09-02T07:52:23.957" v="81" actId="478"/>
          <ac:spMkLst>
            <pc:docMk/>
            <pc:sldMk cId="3507213219" sldId="305"/>
            <ac:spMk id="3" creationId="{099C1A36-8DFC-06A7-36A4-FB2F4C2D4ECC}"/>
          </ac:spMkLst>
        </pc:spChg>
        <pc:picChg chg="add mod">
          <ac:chgData name="Shona Goudie" userId="a35eabd6-1e03-465c-9972-7ec2050de439" providerId="ADAL" clId="{F997134F-4188-464F-B0A5-8212B970DDCC}" dt="2024-09-02T07:52:47.965" v="91" actId="14100"/>
          <ac:picMkLst>
            <pc:docMk/>
            <pc:sldMk cId="3507213219" sldId="305"/>
            <ac:picMk id="5" creationId="{3D199AE4-1420-4E04-8FBD-56DBAB022DD5}"/>
          </ac:picMkLst>
        </pc:picChg>
        <pc:picChg chg="add mod">
          <ac:chgData name="Shona Goudie" userId="a35eabd6-1e03-465c-9972-7ec2050de439" providerId="ADAL" clId="{F997134F-4188-464F-B0A5-8212B970DDCC}" dt="2024-09-02T07:53:06.707" v="94" actId="1076"/>
          <ac:picMkLst>
            <pc:docMk/>
            <pc:sldMk cId="3507213219" sldId="305"/>
            <ac:picMk id="7" creationId="{40C54F61-10C9-EC5A-962A-70462A775D82}"/>
          </ac:picMkLst>
        </pc:picChg>
        <pc:picChg chg="add mod">
          <ac:chgData name="Shona Goudie" userId="a35eabd6-1e03-465c-9972-7ec2050de439" providerId="ADAL" clId="{F997134F-4188-464F-B0A5-8212B970DDCC}" dt="2024-09-02T07:53:27.058" v="98" actId="1076"/>
          <ac:picMkLst>
            <pc:docMk/>
            <pc:sldMk cId="3507213219" sldId="305"/>
            <ac:picMk id="9" creationId="{92C5CCF5-5753-859D-FBB5-FAAA0D165C25}"/>
          </ac:picMkLst>
        </pc:picChg>
      </pc:sldChg>
      <pc:sldChg chg="addSp delSp modSp new mod">
        <pc:chgData name="Shona Goudie" userId="a35eabd6-1e03-465c-9972-7ec2050de439" providerId="ADAL" clId="{F997134F-4188-464F-B0A5-8212B970DDCC}" dt="2024-09-02T08:26:31.938" v="207" actId="1076"/>
        <pc:sldMkLst>
          <pc:docMk/>
          <pc:sldMk cId="3370724122" sldId="306"/>
        </pc:sldMkLst>
        <pc:spChg chg="del">
          <ac:chgData name="Shona Goudie" userId="a35eabd6-1e03-465c-9972-7ec2050de439" providerId="ADAL" clId="{F997134F-4188-464F-B0A5-8212B970DDCC}" dt="2024-09-02T07:52:33.451" v="87" actId="478"/>
          <ac:spMkLst>
            <pc:docMk/>
            <pc:sldMk cId="3370724122" sldId="306"/>
            <ac:spMk id="2" creationId="{C78EB502-4D2E-4E5B-0710-5813C1B1101E}"/>
          </ac:spMkLst>
        </pc:spChg>
        <pc:spChg chg="del">
          <ac:chgData name="Shona Goudie" userId="a35eabd6-1e03-465c-9972-7ec2050de439" providerId="ADAL" clId="{F997134F-4188-464F-B0A5-8212B970DDCC}" dt="2024-09-02T07:52:32.872" v="86" actId="478"/>
          <ac:spMkLst>
            <pc:docMk/>
            <pc:sldMk cId="3370724122" sldId="306"/>
            <ac:spMk id="3" creationId="{9629CB8E-1FC1-547C-9669-0AD5B504FD20}"/>
          </ac:spMkLst>
        </pc:spChg>
        <pc:picChg chg="add mod">
          <ac:chgData name="Shona Goudie" userId="a35eabd6-1e03-465c-9972-7ec2050de439" providerId="ADAL" clId="{F997134F-4188-464F-B0A5-8212B970DDCC}" dt="2024-09-02T07:57:23.540" v="124" actId="14100"/>
          <ac:picMkLst>
            <pc:docMk/>
            <pc:sldMk cId="3370724122" sldId="306"/>
            <ac:picMk id="5" creationId="{A381530C-9623-ABB0-2E88-88EAB8D84192}"/>
          </ac:picMkLst>
        </pc:picChg>
        <pc:picChg chg="add mod">
          <ac:chgData name="Shona Goudie" userId="a35eabd6-1e03-465c-9972-7ec2050de439" providerId="ADAL" clId="{F997134F-4188-464F-B0A5-8212B970DDCC}" dt="2024-09-02T08:26:31.938" v="207" actId="1076"/>
          <ac:picMkLst>
            <pc:docMk/>
            <pc:sldMk cId="3370724122" sldId="306"/>
            <ac:picMk id="6" creationId="{5A0E979F-EECC-4A11-87B4-6B04428E2C40}"/>
          </ac:picMkLst>
        </pc:picChg>
        <pc:picChg chg="add mod">
          <ac:chgData name="Shona Goudie" userId="a35eabd6-1e03-465c-9972-7ec2050de439" providerId="ADAL" clId="{F997134F-4188-464F-B0A5-8212B970DDCC}" dt="2024-09-02T07:57:17.980" v="122" actId="1076"/>
          <ac:picMkLst>
            <pc:docMk/>
            <pc:sldMk cId="3370724122" sldId="306"/>
            <ac:picMk id="7" creationId="{537EAE24-04A1-C362-0650-57AB3BA23B81}"/>
          </ac:picMkLst>
        </pc:picChg>
      </pc:sldChg>
      <pc:sldChg chg="addSp delSp modSp new mod">
        <pc:chgData name="Shona Goudie" userId="a35eabd6-1e03-465c-9972-7ec2050de439" providerId="ADAL" clId="{F997134F-4188-464F-B0A5-8212B970DDCC}" dt="2024-09-02T07:56:40.259" v="119" actId="20577"/>
        <pc:sldMkLst>
          <pc:docMk/>
          <pc:sldMk cId="874676483" sldId="307"/>
        </pc:sldMkLst>
        <pc:spChg chg="del">
          <ac:chgData name="Shona Goudie" userId="a35eabd6-1e03-465c-9972-7ec2050de439" providerId="ADAL" clId="{F997134F-4188-464F-B0A5-8212B970DDCC}" dt="2024-09-02T07:53:33.949" v="101" actId="478"/>
          <ac:spMkLst>
            <pc:docMk/>
            <pc:sldMk cId="874676483" sldId="307"/>
            <ac:spMk id="2" creationId="{F7863E23-D882-4C08-33D9-D3642F73FAB9}"/>
          </ac:spMkLst>
        </pc:spChg>
        <pc:spChg chg="del">
          <ac:chgData name="Shona Goudie" userId="a35eabd6-1e03-465c-9972-7ec2050de439" providerId="ADAL" clId="{F997134F-4188-464F-B0A5-8212B970DDCC}" dt="2024-09-02T07:53:32.651" v="100" actId="478"/>
          <ac:spMkLst>
            <pc:docMk/>
            <pc:sldMk cId="874676483" sldId="307"/>
            <ac:spMk id="3" creationId="{8E26C8C1-D61E-C551-1CF2-DB1F3DA3390A}"/>
          </ac:spMkLst>
        </pc:spChg>
        <pc:spChg chg="add mod">
          <ac:chgData name="Shona Goudie" userId="a35eabd6-1e03-465c-9972-7ec2050de439" providerId="ADAL" clId="{F997134F-4188-464F-B0A5-8212B970DDCC}" dt="2024-09-02T07:56:40.259" v="119" actId="20577"/>
          <ac:spMkLst>
            <pc:docMk/>
            <pc:sldMk cId="874676483" sldId="307"/>
            <ac:spMk id="11" creationId="{A5AF089E-87F0-A7FF-F398-CE32ED262D8F}"/>
          </ac:spMkLst>
        </pc:spChg>
        <pc:picChg chg="add mod">
          <ac:chgData name="Shona Goudie" userId="a35eabd6-1e03-465c-9972-7ec2050de439" providerId="ADAL" clId="{F997134F-4188-464F-B0A5-8212B970DDCC}" dt="2024-09-02T07:55:01.759" v="105" actId="14100"/>
          <ac:picMkLst>
            <pc:docMk/>
            <pc:sldMk cId="874676483" sldId="307"/>
            <ac:picMk id="5" creationId="{2397B0EB-2F0E-13C4-C4B6-E9D523CB42C7}"/>
          </ac:picMkLst>
        </pc:picChg>
        <pc:picChg chg="add mod">
          <ac:chgData name="Shona Goudie" userId="a35eabd6-1e03-465c-9972-7ec2050de439" providerId="ADAL" clId="{F997134F-4188-464F-B0A5-8212B970DDCC}" dt="2024-09-02T07:56:29.490" v="116" actId="1076"/>
          <ac:picMkLst>
            <pc:docMk/>
            <pc:sldMk cId="874676483" sldId="307"/>
            <ac:picMk id="7" creationId="{AC84B1CC-48E6-DB68-F1CD-CD1C39042991}"/>
          </ac:picMkLst>
        </pc:picChg>
        <pc:picChg chg="add mod">
          <ac:chgData name="Shona Goudie" userId="a35eabd6-1e03-465c-9972-7ec2050de439" providerId="ADAL" clId="{F997134F-4188-464F-B0A5-8212B970DDCC}" dt="2024-09-02T07:56:29.490" v="116" actId="1076"/>
          <ac:picMkLst>
            <pc:docMk/>
            <pc:sldMk cId="874676483" sldId="307"/>
            <ac:picMk id="9" creationId="{44D7452E-1B8A-1CE0-11F2-2980AE6A9233}"/>
          </ac:picMkLst>
        </pc:picChg>
      </pc:sldChg>
      <pc:sldChg chg="addSp delSp modSp new mod">
        <pc:chgData name="Shona Goudie" userId="a35eabd6-1e03-465c-9972-7ec2050de439" providerId="ADAL" clId="{F997134F-4188-464F-B0A5-8212B970DDCC}" dt="2024-09-04T11:00:34.745" v="243" actId="1076"/>
        <pc:sldMkLst>
          <pc:docMk/>
          <pc:sldMk cId="1989928681" sldId="308"/>
        </pc:sldMkLst>
        <pc:spChg chg="del">
          <ac:chgData name="Shona Goudie" userId="a35eabd6-1e03-465c-9972-7ec2050de439" providerId="ADAL" clId="{F997134F-4188-464F-B0A5-8212B970DDCC}" dt="2024-09-02T08:21:16.192" v="188" actId="478"/>
          <ac:spMkLst>
            <pc:docMk/>
            <pc:sldMk cId="1989928681" sldId="308"/>
            <ac:spMk id="2" creationId="{022F20C7-DC8C-C1CE-EBEC-58F13BC5E25B}"/>
          </ac:spMkLst>
        </pc:spChg>
        <pc:spChg chg="del">
          <ac:chgData name="Shona Goudie" userId="a35eabd6-1e03-465c-9972-7ec2050de439" providerId="ADAL" clId="{F997134F-4188-464F-B0A5-8212B970DDCC}" dt="2024-09-02T08:21:13.628" v="187" actId="478"/>
          <ac:spMkLst>
            <pc:docMk/>
            <pc:sldMk cId="1989928681" sldId="308"/>
            <ac:spMk id="3" creationId="{8D9BAA56-FB38-B61F-F12D-FDEBDECB9A2C}"/>
          </ac:spMkLst>
        </pc:spChg>
        <pc:picChg chg="add mod">
          <ac:chgData name="Shona Goudie" userId="a35eabd6-1e03-465c-9972-7ec2050de439" providerId="ADAL" clId="{F997134F-4188-464F-B0A5-8212B970DDCC}" dt="2024-09-04T11:00:31.875" v="242" actId="1076"/>
          <ac:picMkLst>
            <pc:docMk/>
            <pc:sldMk cId="1989928681" sldId="308"/>
            <ac:picMk id="3" creationId="{C96FAABB-F8F3-C200-14D5-8FB9D10C7204}"/>
          </ac:picMkLst>
        </pc:picChg>
        <pc:picChg chg="add mod">
          <ac:chgData name="Shona Goudie" userId="a35eabd6-1e03-465c-9972-7ec2050de439" providerId="ADAL" clId="{F997134F-4188-464F-B0A5-8212B970DDCC}" dt="2024-09-04T11:00:34.745" v="243" actId="1076"/>
          <ac:picMkLst>
            <pc:docMk/>
            <pc:sldMk cId="1989928681" sldId="308"/>
            <ac:picMk id="4" creationId="{FBDB5F20-8DE2-0B3C-3146-EEC7F552FF1B}"/>
          </ac:picMkLst>
        </pc:picChg>
      </pc:sldChg>
      <pc:sldChg chg="addSp delSp new del mod">
        <pc:chgData name="Shona Goudie" userId="a35eabd6-1e03-465c-9972-7ec2050de439" providerId="ADAL" clId="{F997134F-4188-464F-B0A5-8212B970DDCC}" dt="2024-09-02T08:25:02.577" v="195" actId="47"/>
        <pc:sldMkLst>
          <pc:docMk/>
          <pc:sldMk cId="3000473398" sldId="309"/>
        </pc:sldMkLst>
        <pc:spChg chg="add del">
          <ac:chgData name="Shona Goudie" userId="a35eabd6-1e03-465c-9972-7ec2050de439" providerId="ADAL" clId="{F997134F-4188-464F-B0A5-8212B970DDCC}" dt="2024-09-02T08:24:55.757" v="193" actId="22"/>
          <ac:spMkLst>
            <pc:docMk/>
            <pc:sldMk cId="3000473398" sldId="309"/>
            <ac:spMk id="5" creationId="{4D2DB743-654B-DFB9-FE7B-E507AD885F28}"/>
          </ac:spMkLst>
        </pc:spChg>
      </pc:sldChg>
      <pc:sldChg chg="delSp add mod">
        <pc:chgData name="Shona Goudie" userId="a35eabd6-1e03-465c-9972-7ec2050de439" providerId="ADAL" clId="{F997134F-4188-464F-B0A5-8212B970DDCC}" dt="2024-09-03T11:26:16.281" v="236" actId="478"/>
        <pc:sldMkLst>
          <pc:docMk/>
          <pc:sldMk cId="171763038" sldId="397"/>
        </pc:sldMkLst>
        <pc:spChg chg="del">
          <ac:chgData name="Shona Goudie" userId="a35eabd6-1e03-465c-9972-7ec2050de439" providerId="ADAL" clId="{F997134F-4188-464F-B0A5-8212B970DDCC}" dt="2024-09-03T11:26:16.281" v="236" actId="478"/>
          <ac:spMkLst>
            <pc:docMk/>
            <pc:sldMk cId="171763038" sldId="397"/>
            <ac:spMk id="7" creationId="{7412E191-E5F1-2379-C727-57017F3FB4E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BDE2B-FFA0-7442-B137-3982D38FEC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466F8CC-BABF-D74C-AFCE-CC419863B20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CD4E623E-1DED-4045-A706-0BEFB3E5C04D}" type="datetimeFigureOut">
              <a:rPr lang="en-US"/>
              <a:pPr>
                <a:defRPr/>
              </a:pPr>
              <a:t>9/3/2024</a:t>
            </a:fld>
            <a:endParaRPr lang="en-US"/>
          </a:p>
        </p:txBody>
      </p:sp>
      <p:sp>
        <p:nvSpPr>
          <p:cNvPr id="4" name="Slide Image Placeholder 3">
            <a:extLst>
              <a:ext uri="{FF2B5EF4-FFF2-40B4-BE49-F238E27FC236}">
                <a16:creationId xmlns:a16="http://schemas.microsoft.com/office/drawing/2014/main" id="{2513F187-6682-C148-95B7-03D5E30F59A6}"/>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5A3A4A0-D51B-8441-8779-8170E400501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37C5F77C-458A-B84C-93BC-A36843E438F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D5D7387C-E878-274A-A637-7A3D43DA3C2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8DD2F833-21FC-B142-8087-C3FEF15F43F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8E61C80C-E2A0-4541-8728-1315CE27A5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9712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ctrTitle"/>
          </p:nvPr>
        </p:nvSpPr>
        <p:spPr>
          <a:xfrm>
            <a:off x="478394" y="359266"/>
            <a:ext cx="9144000" cy="974027"/>
          </a:xfrm>
          <a:prstGeom prst="rect">
            <a:avLst/>
          </a:prstGeom>
        </p:spPr>
        <p:txBody>
          <a:bodyPr anchor="b">
            <a:normAutofit/>
          </a:bodyPr>
          <a:lstStyle>
            <a:lvl1pPr algn="l">
              <a:defRPr sz="3400" b="0" i="0">
                <a:solidFill>
                  <a:srgbClr val="006837"/>
                </a:solidFill>
                <a:latin typeface="Rockwell" panose="02060603020205020403" pitchFamily="18" charset="77"/>
                <a:ea typeface="Jost" pitchFamily="2" charset="77"/>
              </a:defRPr>
            </a:lvl1pPr>
          </a:lstStyle>
          <a:p>
            <a:r>
              <a:rPr lang="en-GB"/>
              <a:t>Click to edit Master title style</a:t>
            </a:r>
            <a:endParaRPr lang="en-GB" dirty="0"/>
          </a:p>
        </p:txBody>
      </p:sp>
      <p:sp>
        <p:nvSpPr>
          <p:cNvPr id="3" name="Subtitle 2"/>
          <p:cNvSpPr>
            <a:spLocks noGrp="1"/>
          </p:cNvSpPr>
          <p:nvPr>
            <p:ph type="subTitle" idx="1"/>
          </p:nvPr>
        </p:nvSpPr>
        <p:spPr>
          <a:xfrm>
            <a:off x="478394" y="1425369"/>
            <a:ext cx="9144000" cy="1655762"/>
          </a:xfrm>
          <a:prstGeom prst="rect">
            <a:avLst/>
          </a:prstGeom>
        </p:spPr>
        <p:txBody>
          <a:bodyPr/>
          <a:lstStyle>
            <a:lvl1pPr marL="0" indent="0" algn="l">
              <a:buNone/>
              <a:defRPr sz="1800" b="0" i="0">
                <a:solidFill>
                  <a:srgbClr val="1C2D24"/>
                </a:solidFill>
                <a:latin typeface="Arial" panose="020B0604020202020204" pitchFamily="34" charset="0"/>
                <a:ea typeface="Jost" pitchFamily="2" charset="77"/>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Tree>
    <p:extLst>
      <p:ext uri="{BB962C8B-B14F-4D97-AF65-F5344CB8AC3E}">
        <p14:creationId xmlns:p14="http://schemas.microsoft.com/office/powerpoint/2010/main" val="4187543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pic>
        <p:nvPicPr>
          <p:cNvPr id="2" name="Picture 3" descr="Graphical user interface, application&#10;&#10;Description automatically generated">
            <a:extLst>
              <a:ext uri="{FF2B5EF4-FFF2-40B4-BE49-F238E27FC236}">
                <a16:creationId xmlns:a16="http://schemas.microsoft.com/office/drawing/2014/main" id="{DB3EDD35-57F2-744C-B2E6-350C563D8E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777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17431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3">
            <a:extLst>
              <a:ext uri="{FF2B5EF4-FFF2-40B4-BE49-F238E27FC236}">
                <a16:creationId xmlns:a16="http://schemas.microsoft.com/office/drawing/2014/main" id="{D26393F4-ED56-1747-B2FF-0E81CD68D2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91351"/>
          <a:stretch>
            <a:fillRect/>
          </a:stretch>
        </p:blipFill>
        <p:spPr bwMode="auto">
          <a:xfrm>
            <a:off x="0" y="6264275"/>
            <a:ext cx="121920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4">
            <a:extLst>
              <a:ext uri="{FF2B5EF4-FFF2-40B4-BE49-F238E27FC236}">
                <a16:creationId xmlns:a16="http://schemas.microsoft.com/office/drawing/2014/main" id="{A45E82F7-5F48-1A40-B46B-D4EF754AE034}"/>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Tree>
  </p:cSld>
  <p:clrMap bg1="lt1" tx1="dk1" bg2="lt2" tx2="dk2" accent1="accent1" accent2="accent2" accent3="accent3" accent4="accent4" accent5="accent5" accent6="accent6" hlink="hlink" folHlink="folHlink"/>
  <p:sldLayoutIdLst>
    <p:sldLayoutId id="2147483658" r:id="rId1"/>
    <p:sldLayoutId id="2147483657" r:id="rId2"/>
    <p:sldLayoutId id="2147483659" r:id="rId3"/>
  </p:sldLayoutIdLst>
  <p:txStyles>
    <p:titleStyle>
      <a:lvl1pPr algn="l" rtl="0" eaLnBrk="1" fontAlgn="base" hangingPunct="1">
        <a:lnSpc>
          <a:spcPct val="90000"/>
        </a:lnSpc>
        <a:spcBef>
          <a:spcPct val="0"/>
        </a:spcBef>
        <a:spcAft>
          <a:spcPct val="0"/>
        </a:spcAft>
        <a:defRPr sz="4400" kern="1200">
          <a:solidFill>
            <a:srgbClr val="006837"/>
          </a:solidFill>
          <a:latin typeface="Rockwell" panose="02060603020205020403" pitchFamily="18" charset="77"/>
          <a:ea typeface="+mj-ea"/>
          <a:cs typeface="+mj-cs"/>
        </a:defRPr>
      </a:lvl1pPr>
      <a:lvl2pPr algn="l" rtl="0" eaLnBrk="1" fontAlgn="base" hangingPunct="1">
        <a:lnSpc>
          <a:spcPct val="90000"/>
        </a:lnSpc>
        <a:spcBef>
          <a:spcPct val="0"/>
        </a:spcBef>
        <a:spcAft>
          <a:spcPct val="0"/>
        </a:spcAft>
        <a:defRPr sz="4400">
          <a:solidFill>
            <a:srgbClr val="006837"/>
          </a:solidFill>
          <a:latin typeface="Rockwell" panose="02060603020205020403" pitchFamily="18" charset="77"/>
        </a:defRPr>
      </a:lvl2pPr>
      <a:lvl3pPr algn="l" rtl="0" eaLnBrk="1" fontAlgn="base" hangingPunct="1">
        <a:lnSpc>
          <a:spcPct val="90000"/>
        </a:lnSpc>
        <a:spcBef>
          <a:spcPct val="0"/>
        </a:spcBef>
        <a:spcAft>
          <a:spcPct val="0"/>
        </a:spcAft>
        <a:defRPr sz="4400">
          <a:solidFill>
            <a:srgbClr val="006837"/>
          </a:solidFill>
          <a:latin typeface="Rockwell" panose="02060603020205020403" pitchFamily="18" charset="77"/>
        </a:defRPr>
      </a:lvl3pPr>
      <a:lvl4pPr algn="l" rtl="0" eaLnBrk="1" fontAlgn="base" hangingPunct="1">
        <a:lnSpc>
          <a:spcPct val="90000"/>
        </a:lnSpc>
        <a:spcBef>
          <a:spcPct val="0"/>
        </a:spcBef>
        <a:spcAft>
          <a:spcPct val="0"/>
        </a:spcAft>
        <a:defRPr sz="4400">
          <a:solidFill>
            <a:srgbClr val="006837"/>
          </a:solidFill>
          <a:latin typeface="Rockwell" panose="02060603020205020403" pitchFamily="18" charset="77"/>
        </a:defRPr>
      </a:lvl4pPr>
      <a:lvl5pPr algn="l" rtl="0" eaLnBrk="1" fontAlgn="base" hangingPunct="1">
        <a:lnSpc>
          <a:spcPct val="90000"/>
        </a:lnSpc>
        <a:spcBef>
          <a:spcPct val="0"/>
        </a:spcBef>
        <a:spcAft>
          <a:spcPct val="0"/>
        </a:spcAft>
        <a:defRPr sz="4400">
          <a:solidFill>
            <a:srgbClr val="006837"/>
          </a:solidFill>
          <a:latin typeface="Rockwell" panose="02060603020205020403" pitchFamily="18" charset="77"/>
        </a:defRPr>
      </a:lvl5pPr>
      <a:lvl6pPr marL="457200" algn="l" rtl="0" eaLnBrk="1" fontAlgn="base" hangingPunct="1">
        <a:lnSpc>
          <a:spcPct val="90000"/>
        </a:lnSpc>
        <a:spcBef>
          <a:spcPct val="0"/>
        </a:spcBef>
        <a:spcAft>
          <a:spcPct val="0"/>
        </a:spcAft>
        <a:defRPr sz="4400">
          <a:solidFill>
            <a:srgbClr val="006837"/>
          </a:solidFill>
          <a:latin typeface="Rockwell" panose="02060603020205020403" pitchFamily="18" charset="77"/>
        </a:defRPr>
      </a:lvl6pPr>
      <a:lvl7pPr marL="914400" algn="l" rtl="0" eaLnBrk="1" fontAlgn="base" hangingPunct="1">
        <a:lnSpc>
          <a:spcPct val="90000"/>
        </a:lnSpc>
        <a:spcBef>
          <a:spcPct val="0"/>
        </a:spcBef>
        <a:spcAft>
          <a:spcPct val="0"/>
        </a:spcAft>
        <a:defRPr sz="4400">
          <a:solidFill>
            <a:srgbClr val="006837"/>
          </a:solidFill>
          <a:latin typeface="Rockwell" panose="02060603020205020403" pitchFamily="18" charset="77"/>
        </a:defRPr>
      </a:lvl7pPr>
      <a:lvl8pPr marL="1371600" algn="l" rtl="0" eaLnBrk="1" fontAlgn="base" hangingPunct="1">
        <a:lnSpc>
          <a:spcPct val="90000"/>
        </a:lnSpc>
        <a:spcBef>
          <a:spcPct val="0"/>
        </a:spcBef>
        <a:spcAft>
          <a:spcPct val="0"/>
        </a:spcAft>
        <a:defRPr sz="4400">
          <a:solidFill>
            <a:srgbClr val="006837"/>
          </a:solidFill>
          <a:latin typeface="Rockwell" panose="02060603020205020403" pitchFamily="18" charset="77"/>
        </a:defRPr>
      </a:lvl8pPr>
      <a:lvl9pPr marL="1828800" algn="l" rtl="0" eaLnBrk="1" fontAlgn="base" hangingPunct="1">
        <a:lnSpc>
          <a:spcPct val="90000"/>
        </a:lnSpc>
        <a:spcBef>
          <a:spcPct val="0"/>
        </a:spcBef>
        <a:spcAft>
          <a:spcPct val="0"/>
        </a:spcAft>
        <a:defRPr sz="4400">
          <a:solidFill>
            <a:srgbClr val="006837"/>
          </a:solidFill>
          <a:latin typeface="Rockwell" panose="02060603020205020403" pitchFamily="18"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ubtitle 2">
            <a:extLst>
              <a:ext uri="{FF2B5EF4-FFF2-40B4-BE49-F238E27FC236}">
                <a16:creationId xmlns:a16="http://schemas.microsoft.com/office/drawing/2014/main" id="{EB3DB5F8-CDF1-324F-ABF4-42FFE264DD3B}"/>
              </a:ext>
            </a:extLst>
          </p:cNvPr>
          <p:cNvSpPr txBox="1">
            <a:spLocks noChangeArrowheads="1"/>
          </p:cNvSpPr>
          <p:nvPr/>
        </p:nvSpPr>
        <p:spPr bwMode="auto">
          <a:xfrm>
            <a:off x="65314" y="2854325"/>
            <a:ext cx="12126686"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0000"/>
              </a:lnSpc>
              <a:spcBef>
                <a:spcPts val="1000"/>
              </a:spcBef>
              <a:buFont typeface="Arial" panose="020B0604020202020204" pitchFamily="34" charset="0"/>
              <a:buNone/>
            </a:pPr>
            <a:r>
              <a:rPr lang="en-GB" altLang="en-US" sz="5000" b="1" dirty="0">
                <a:solidFill>
                  <a:srgbClr val="006837"/>
                </a:solidFill>
                <a:latin typeface="Arial" panose="020B0604020202020204" pitchFamily="34" charset="0"/>
                <a:ea typeface="Jost SemiBold" pitchFamily="2" charset="77"/>
                <a:cs typeface="Arial" panose="020B0604020202020204" pitchFamily="34" charset="0"/>
              </a:rPr>
              <a:t>North Yorkshire </a:t>
            </a:r>
            <a:r>
              <a:rPr lang="en-US" altLang="en-US" sz="5000" b="1" dirty="0">
                <a:solidFill>
                  <a:srgbClr val="006837"/>
                </a:solidFill>
                <a:latin typeface="Arial" panose="020B0604020202020204" pitchFamily="34" charset="0"/>
                <a:ea typeface="Jost SemiBold" pitchFamily="2" charset="77"/>
                <a:cs typeface="Arial" panose="020B0604020202020204" pitchFamily="34" charset="0"/>
              </a:rPr>
              <a:t>Children and Young People’s Partnership meeting</a:t>
            </a:r>
            <a:endParaRPr lang="en-GB" altLang="en-US" sz="5000" b="1" dirty="0">
              <a:solidFill>
                <a:srgbClr val="006837"/>
              </a:solidFill>
              <a:latin typeface="Arial" panose="020B0604020202020204" pitchFamily="34" charset="0"/>
              <a:ea typeface="Jost SemiBold" pitchFamily="2" charset="77"/>
              <a:cs typeface="Arial" panose="020B0604020202020204" pitchFamily="34" charset="0"/>
            </a:endParaRPr>
          </a:p>
          <a:p>
            <a:pPr algn="ctr" eaLnBrk="1" hangingPunct="1">
              <a:lnSpc>
                <a:spcPct val="90000"/>
              </a:lnSpc>
              <a:spcBef>
                <a:spcPts val="1000"/>
              </a:spcBef>
              <a:buFont typeface="Arial" panose="020B0604020202020204" pitchFamily="34" charset="0"/>
              <a:buNone/>
            </a:pPr>
            <a:r>
              <a:rPr lang="en-GB" altLang="en-US" sz="5000" b="1" dirty="0">
                <a:solidFill>
                  <a:srgbClr val="006837"/>
                </a:solidFill>
                <a:latin typeface="Arial" panose="020B0604020202020204" pitchFamily="34" charset="0"/>
                <a:ea typeface="Jost SemiBold" pitchFamily="2" charset="77"/>
                <a:cs typeface="Arial" panose="020B0604020202020204" pitchFamily="34" charset="0"/>
              </a:rPr>
              <a:t> </a:t>
            </a:r>
            <a:r>
              <a:rPr lang="en-GB" altLang="en-US" sz="3000" b="1" dirty="0">
                <a:solidFill>
                  <a:srgbClr val="006837"/>
                </a:solidFill>
                <a:latin typeface="Arial" panose="020B0604020202020204" pitchFamily="34" charset="0"/>
                <a:ea typeface="Jost SemiBold" pitchFamily="2" charset="77"/>
                <a:cs typeface="Arial" panose="020B0604020202020204" pitchFamily="34" charset="0"/>
              </a:rPr>
              <a:t>September 2023 </a:t>
            </a:r>
          </a:p>
          <a:p>
            <a:pPr algn="ctr" eaLnBrk="1" hangingPunct="1">
              <a:lnSpc>
                <a:spcPct val="90000"/>
              </a:lnSpc>
              <a:spcBef>
                <a:spcPts val="1000"/>
              </a:spcBef>
              <a:buFont typeface="Arial" panose="020B0604020202020204" pitchFamily="34" charset="0"/>
              <a:buNone/>
            </a:pPr>
            <a:r>
              <a:rPr lang="en-GB" altLang="en-US" sz="2000" dirty="0">
                <a:solidFill>
                  <a:srgbClr val="1C2D24"/>
                </a:solidFill>
                <a:latin typeface="Rockwell" panose="02060603020205020403" pitchFamily="18" charset="77"/>
                <a:ea typeface="Jost SemiBold" pitchFamily="2" charset="77"/>
                <a:cs typeface="Arial" panose="020B0604020202020204" pitchFamily="34" charset="0"/>
              </a:rPr>
              <a:t>Shona Goudie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900,000 in poverty">
            <a:extLst>
              <a:ext uri="{FF2B5EF4-FFF2-40B4-BE49-F238E27FC236}">
                <a16:creationId xmlns:a16="http://schemas.microsoft.com/office/drawing/2014/main" id="{FBDB5F20-8DE2-0B3C-3146-EEC7F552FF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445"/>
          <a:stretch/>
        </p:blipFill>
        <p:spPr bwMode="auto">
          <a:xfrm>
            <a:off x="6618596" y="1052605"/>
            <a:ext cx="4307551" cy="427692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96FAABB-F8F3-C200-14D5-8FB9D10C7204}"/>
              </a:ext>
            </a:extLst>
          </p:cNvPr>
          <p:cNvPicPr>
            <a:picLocks noChangeAspect="1"/>
          </p:cNvPicPr>
          <p:nvPr/>
        </p:nvPicPr>
        <p:blipFill>
          <a:blip r:embed="rId3"/>
          <a:stretch>
            <a:fillRect/>
          </a:stretch>
        </p:blipFill>
        <p:spPr>
          <a:xfrm>
            <a:off x="1404789" y="419878"/>
            <a:ext cx="3917769" cy="5542384"/>
          </a:xfrm>
          <a:prstGeom prst="rect">
            <a:avLst/>
          </a:prstGeom>
        </p:spPr>
      </p:pic>
    </p:spTree>
    <p:extLst>
      <p:ext uri="{BB962C8B-B14F-4D97-AF65-F5344CB8AC3E}">
        <p14:creationId xmlns:p14="http://schemas.microsoft.com/office/powerpoint/2010/main" val="1989928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84CFED-6308-09DC-379B-BBAF821EC75D}"/>
              </a:ext>
            </a:extLst>
          </p:cNvPr>
          <p:cNvSpPr txBox="1"/>
          <p:nvPr/>
        </p:nvSpPr>
        <p:spPr>
          <a:xfrm>
            <a:off x="0" y="1268963"/>
            <a:ext cx="12192000" cy="553998"/>
          </a:xfrm>
          <a:prstGeom prst="rect">
            <a:avLst/>
          </a:prstGeom>
          <a:noFill/>
        </p:spPr>
        <p:txBody>
          <a:bodyPr wrap="square" rtlCol="0">
            <a:spAutoFit/>
          </a:bodyPr>
          <a:lstStyle/>
          <a:p>
            <a:pPr algn="ctr"/>
            <a:r>
              <a:rPr lang="en-GB" sz="3000" dirty="0">
                <a:solidFill>
                  <a:schemeClr val="accent2"/>
                </a:solidFill>
              </a:rPr>
              <a:t>shona.goudie@foodfoundation.org.uk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220E954-A873-ACF9-BB0E-78AEDB110AAC}"/>
              </a:ext>
            </a:extLst>
          </p:cNvPr>
          <p:cNvPicPr>
            <a:picLocks noChangeAspect="1"/>
          </p:cNvPicPr>
          <p:nvPr/>
        </p:nvPicPr>
        <p:blipFill>
          <a:blip r:embed="rId2"/>
          <a:stretch>
            <a:fillRect/>
          </a:stretch>
        </p:blipFill>
        <p:spPr>
          <a:xfrm>
            <a:off x="170308" y="3473810"/>
            <a:ext cx="6935030" cy="2537879"/>
          </a:xfrm>
          <a:prstGeom prst="rect">
            <a:avLst/>
          </a:prstGeom>
        </p:spPr>
      </p:pic>
      <p:sp>
        <p:nvSpPr>
          <p:cNvPr id="6145" name="Title 1">
            <a:extLst>
              <a:ext uri="{FF2B5EF4-FFF2-40B4-BE49-F238E27FC236}">
                <a16:creationId xmlns:a16="http://schemas.microsoft.com/office/drawing/2014/main" id="{42A3F4B4-06F7-8540-BE06-FC70A077A350}"/>
              </a:ext>
            </a:extLst>
          </p:cNvPr>
          <p:cNvSpPr>
            <a:spLocks noGrp="1" noChangeArrowheads="1"/>
          </p:cNvSpPr>
          <p:nvPr>
            <p:ph type="ctrTitle"/>
          </p:nvPr>
        </p:nvSpPr>
        <p:spPr>
          <a:xfrm>
            <a:off x="0" y="-280233"/>
            <a:ext cx="9144000" cy="974725"/>
          </a:xfrm>
        </p:spPr>
        <p:txBody>
          <a:bodyPr>
            <a:noAutofit/>
          </a:bodyPr>
          <a:lstStyle/>
          <a:p>
            <a:r>
              <a:rPr lang="en-US" altLang="en-US" dirty="0">
                <a:cs typeface="Jost" pitchFamily="2" charset="77"/>
              </a:rPr>
              <a:t>The Food Foundation </a:t>
            </a:r>
          </a:p>
        </p:txBody>
      </p:sp>
      <p:pic>
        <p:nvPicPr>
          <p:cNvPr id="8" name="Picture 7">
            <a:extLst>
              <a:ext uri="{FF2B5EF4-FFF2-40B4-BE49-F238E27FC236}">
                <a16:creationId xmlns:a16="http://schemas.microsoft.com/office/drawing/2014/main" id="{16873284-A79C-8109-0EC2-696944A5A157}"/>
              </a:ext>
            </a:extLst>
          </p:cNvPr>
          <p:cNvPicPr>
            <a:picLocks noChangeAspect="1"/>
          </p:cNvPicPr>
          <p:nvPr/>
        </p:nvPicPr>
        <p:blipFill>
          <a:blip r:embed="rId3"/>
          <a:stretch>
            <a:fillRect/>
          </a:stretch>
        </p:blipFill>
        <p:spPr>
          <a:xfrm>
            <a:off x="1165003" y="694492"/>
            <a:ext cx="4795404" cy="2482899"/>
          </a:xfrm>
          <a:prstGeom prst="rect">
            <a:avLst/>
          </a:prstGeom>
        </p:spPr>
      </p:pic>
      <p:pic>
        <p:nvPicPr>
          <p:cNvPr id="9" name="Picture 8">
            <a:extLst>
              <a:ext uri="{FF2B5EF4-FFF2-40B4-BE49-F238E27FC236}">
                <a16:creationId xmlns:a16="http://schemas.microsoft.com/office/drawing/2014/main" id="{92BC9F8A-3CB7-7720-AD26-D1725E9493D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805535" y="694492"/>
            <a:ext cx="4995272" cy="4962136"/>
          </a:xfrm>
          <a:prstGeom prst="rect">
            <a:avLst/>
          </a:prstGeom>
        </p:spPr>
      </p:pic>
    </p:spTree>
    <p:extLst>
      <p:ext uri="{BB962C8B-B14F-4D97-AF65-F5344CB8AC3E}">
        <p14:creationId xmlns:p14="http://schemas.microsoft.com/office/powerpoint/2010/main" val="171763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322E65-DF1F-8705-3E46-B037D19C22CD}"/>
              </a:ext>
            </a:extLst>
          </p:cNvPr>
          <p:cNvPicPr>
            <a:picLocks noChangeAspect="1"/>
          </p:cNvPicPr>
          <p:nvPr/>
        </p:nvPicPr>
        <p:blipFill>
          <a:blip r:embed="rId2"/>
          <a:stretch>
            <a:fillRect/>
          </a:stretch>
        </p:blipFill>
        <p:spPr>
          <a:xfrm>
            <a:off x="1716832" y="0"/>
            <a:ext cx="8882524" cy="6273734"/>
          </a:xfrm>
          <a:prstGeom prst="rect">
            <a:avLst/>
          </a:prstGeom>
        </p:spPr>
      </p:pic>
    </p:spTree>
    <p:extLst>
      <p:ext uri="{BB962C8B-B14F-4D97-AF65-F5344CB8AC3E}">
        <p14:creationId xmlns:p14="http://schemas.microsoft.com/office/powerpoint/2010/main" val="620812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1FF17E-8E34-2C36-1AF9-C607672B2BE7}"/>
              </a:ext>
            </a:extLst>
          </p:cNvPr>
          <p:cNvPicPr>
            <a:picLocks noChangeAspect="1"/>
          </p:cNvPicPr>
          <p:nvPr/>
        </p:nvPicPr>
        <p:blipFill>
          <a:blip r:embed="rId2"/>
          <a:stretch>
            <a:fillRect/>
          </a:stretch>
        </p:blipFill>
        <p:spPr>
          <a:xfrm>
            <a:off x="103338" y="65315"/>
            <a:ext cx="5289755" cy="6188752"/>
          </a:xfrm>
          <a:prstGeom prst="rect">
            <a:avLst/>
          </a:prstGeom>
        </p:spPr>
      </p:pic>
      <p:pic>
        <p:nvPicPr>
          <p:cNvPr id="3" name="Picture 2">
            <a:extLst>
              <a:ext uri="{FF2B5EF4-FFF2-40B4-BE49-F238E27FC236}">
                <a16:creationId xmlns:a16="http://schemas.microsoft.com/office/drawing/2014/main" id="{CCF04DD4-E15C-8412-F405-50709BFBA55F}"/>
              </a:ext>
            </a:extLst>
          </p:cNvPr>
          <p:cNvPicPr>
            <a:picLocks noChangeAspect="1"/>
          </p:cNvPicPr>
          <p:nvPr/>
        </p:nvPicPr>
        <p:blipFill>
          <a:blip r:embed="rId3"/>
          <a:stretch>
            <a:fillRect/>
          </a:stretch>
        </p:blipFill>
        <p:spPr>
          <a:xfrm>
            <a:off x="5565419" y="2330079"/>
            <a:ext cx="6327301" cy="2801757"/>
          </a:xfrm>
          <a:prstGeom prst="rect">
            <a:avLst/>
          </a:prstGeom>
        </p:spPr>
      </p:pic>
    </p:spTree>
    <p:extLst>
      <p:ext uri="{BB962C8B-B14F-4D97-AF65-F5344CB8AC3E}">
        <p14:creationId xmlns:p14="http://schemas.microsoft.com/office/powerpoint/2010/main" val="1931895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37EAE24-04A1-C362-0650-57AB3BA23B81}"/>
              </a:ext>
            </a:extLst>
          </p:cNvPr>
          <p:cNvPicPr>
            <a:picLocks noChangeAspect="1"/>
          </p:cNvPicPr>
          <p:nvPr/>
        </p:nvPicPr>
        <p:blipFill>
          <a:blip r:embed="rId2"/>
          <a:stretch>
            <a:fillRect/>
          </a:stretch>
        </p:blipFill>
        <p:spPr>
          <a:xfrm>
            <a:off x="0" y="0"/>
            <a:ext cx="5897000" cy="6297767"/>
          </a:xfrm>
          <a:prstGeom prst="rect">
            <a:avLst/>
          </a:prstGeom>
        </p:spPr>
      </p:pic>
      <p:pic>
        <p:nvPicPr>
          <p:cNvPr id="5" name="Picture 4">
            <a:extLst>
              <a:ext uri="{FF2B5EF4-FFF2-40B4-BE49-F238E27FC236}">
                <a16:creationId xmlns:a16="http://schemas.microsoft.com/office/drawing/2014/main" id="{A381530C-9623-ABB0-2E88-88EAB8D84192}"/>
              </a:ext>
            </a:extLst>
          </p:cNvPr>
          <p:cNvPicPr>
            <a:picLocks noChangeAspect="1"/>
          </p:cNvPicPr>
          <p:nvPr/>
        </p:nvPicPr>
        <p:blipFill>
          <a:blip r:embed="rId3"/>
          <a:stretch>
            <a:fillRect/>
          </a:stretch>
        </p:blipFill>
        <p:spPr>
          <a:xfrm>
            <a:off x="5821213" y="415608"/>
            <a:ext cx="6215278" cy="1386141"/>
          </a:xfrm>
          <a:prstGeom prst="rect">
            <a:avLst/>
          </a:prstGeom>
        </p:spPr>
      </p:pic>
      <p:pic>
        <p:nvPicPr>
          <p:cNvPr id="6" name="Picture 5">
            <a:extLst>
              <a:ext uri="{FF2B5EF4-FFF2-40B4-BE49-F238E27FC236}">
                <a16:creationId xmlns:a16="http://schemas.microsoft.com/office/drawing/2014/main" id="{5A0E979F-EECC-4A11-87B4-6B04428E2C40}"/>
              </a:ext>
            </a:extLst>
          </p:cNvPr>
          <p:cNvPicPr>
            <a:picLocks noChangeAspect="1"/>
          </p:cNvPicPr>
          <p:nvPr/>
        </p:nvPicPr>
        <p:blipFill>
          <a:blip r:embed="rId4"/>
          <a:stretch>
            <a:fillRect/>
          </a:stretch>
        </p:blipFill>
        <p:spPr>
          <a:xfrm>
            <a:off x="5897000" y="2266671"/>
            <a:ext cx="6247984" cy="3620278"/>
          </a:xfrm>
          <a:prstGeom prst="rect">
            <a:avLst/>
          </a:prstGeom>
        </p:spPr>
      </p:pic>
    </p:spTree>
    <p:extLst>
      <p:ext uri="{BB962C8B-B14F-4D97-AF65-F5344CB8AC3E}">
        <p14:creationId xmlns:p14="http://schemas.microsoft.com/office/powerpoint/2010/main" val="3370724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199AE4-1420-4E04-8FBD-56DBAB022DD5}"/>
              </a:ext>
            </a:extLst>
          </p:cNvPr>
          <p:cNvPicPr>
            <a:picLocks noChangeAspect="1"/>
          </p:cNvPicPr>
          <p:nvPr/>
        </p:nvPicPr>
        <p:blipFill>
          <a:blip r:embed="rId2"/>
          <a:stretch>
            <a:fillRect/>
          </a:stretch>
        </p:blipFill>
        <p:spPr>
          <a:xfrm>
            <a:off x="2604729" y="0"/>
            <a:ext cx="6503976" cy="625151"/>
          </a:xfrm>
          <a:prstGeom prst="rect">
            <a:avLst/>
          </a:prstGeom>
        </p:spPr>
      </p:pic>
      <p:pic>
        <p:nvPicPr>
          <p:cNvPr id="7" name="Picture 6">
            <a:extLst>
              <a:ext uri="{FF2B5EF4-FFF2-40B4-BE49-F238E27FC236}">
                <a16:creationId xmlns:a16="http://schemas.microsoft.com/office/drawing/2014/main" id="{40C54F61-10C9-EC5A-962A-70462A775D82}"/>
              </a:ext>
            </a:extLst>
          </p:cNvPr>
          <p:cNvPicPr>
            <a:picLocks noChangeAspect="1"/>
          </p:cNvPicPr>
          <p:nvPr/>
        </p:nvPicPr>
        <p:blipFill>
          <a:blip r:embed="rId3"/>
          <a:stretch>
            <a:fillRect/>
          </a:stretch>
        </p:blipFill>
        <p:spPr>
          <a:xfrm>
            <a:off x="3081174" y="625151"/>
            <a:ext cx="5841754" cy="1117683"/>
          </a:xfrm>
          <a:prstGeom prst="rect">
            <a:avLst/>
          </a:prstGeom>
        </p:spPr>
      </p:pic>
      <p:pic>
        <p:nvPicPr>
          <p:cNvPr id="9" name="Picture 8">
            <a:extLst>
              <a:ext uri="{FF2B5EF4-FFF2-40B4-BE49-F238E27FC236}">
                <a16:creationId xmlns:a16="http://schemas.microsoft.com/office/drawing/2014/main" id="{92C5CCF5-5753-859D-FBB5-FAAA0D165C25}"/>
              </a:ext>
            </a:extLst>
          </p:cNvPr>
          <p:cNvPicPr>
            <a:picLocks noChangeAspect="1"/>
          </p:cNvPicPr>
          <p:nvPr/>
        </p:nvPicPr>
        <p:blipFill>
          <a:blip r:embed="rId4"/>
          <a:stretch>
            <a:fillRect/>
          </a:stretch>
        </p:blipFill>
        <p:spPr>
          <a:xfrm>
            <a:off x="3081174" y="1742834"/>
            <a:ext cx="5841754" cy="4271638"/>
          </a:xfrm>
          <a:prstGeom prst="rect">
            <a:avLst/>
          </a:prstGeom>
        </p:spPr>
      </p:pic>
    </p:spTree>
    <p:extLst>
      <p:ext uri="{BB962C8B-B14F-4D97-AF65-F5344CB8AC3E}">
        <p14:creationId xmlns:p14="http://schemas.microsoft.com/office/powerpoint/2010/main" val="3507213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97B0EB-2F0E-13C4-C4B6-E9D523CB42C7}"/>
              </a:ext>
            </a:extLst>
          </p:cNvPr>
          <p:cNvPicPr>
            <a:picLocks noChangeAspect="1"/>
          </p:cNvPicPr>
          <p:nvPr/>
        </p:nvPicPr>
        <p:blipFill>
          <a:blip r:embed="rId2"/>
          <a:stretch>
            <a:fillRect/>
          </a:stretch>
        </p:blipFill>
        <p:spPr>
          <a:xfrm>
            <a:off x="1912240" y="159176"/>
            <a:ext cx="8006201" cy="511812"/>
          </a:xfrm>
          <a:prstGeom prst="rect">
            <a:avLst/>
          </a:prstGeom>
        </p:spPr>
      </p:pic>
      <p:pic>
        <p:nvPicPr>
          <p:cNvPr id="7" name="Picture 6">
            <a:extLst>
              <a:ext uri="{FF2B5EF4-FFF2-40B4-BE49-F238E27FC236}">
                <a16:creationId xmlns:a16="http://schemas.microsoft.com/office/drawing/2014/main" id="{AC84B1CC-48E6-DB68-F1CD-CD1C39042991}"/>
              </a:ext>
            </a:extLst>
          </p:cNvPr>
          <p:cNvPicPr>
            <a:picLocks noChangeAspect="1"/>
          </p:cNvPicPr>
          <p:nvPr/>
        </p:nvPicPr>
        <p:blipFill>
          <a:blip r:embed="rId3"/>
          <a:stretch>
            <a:fillRect/>
          </a:stretch>
        </p:blipFill>
        <p:spPr>
          <a:xfrm>
            <a:off x="220265" y="670988"/>
            <a:ext cx="5243646" cy="975865"/>
          </a:xfrm>
          <a:prstGeom prst="rect">
            <a:avLst/>
          </a:prstGeom>
        </p:spPr>
      </p:pic>
      <p:pic>
        <p:nvPicPr>
          <p:cNvPr id="9" name="Picture 8">
            <a:extLst>
              <a:ext uri="{FF2B5EF4-FFF2-40B4-BE49-F238E27FC236}">
                <a16:creationId xmlns:a16="http://schemas.microsoft.com/office/drawing/2014/main" id="{44D7452E-1B8A-1CE0-11F2-2980AE6A9233}"/>
              </a:ext>
            </a:extLst>
          </p:cNvPr>
          <p:cNvPicPr>
            <a:picLocks noChangeAspect="1"/>
          </p:cNvPicPr>
          <p:nvPr/>
        </p:nvPicPr>
        <p:blipFill>
          <a:blip r:embed="rId4"/>
          <a:stretch>
            <a:fillRect/>
          </a:stretch>
        </p:blipFill>
        <p:spPr>
          <a:xfrm>
            <a:off x="800332" y="1646853"/>
            <a:ext cx="4457358" cy="4507819"/>
          </a:xfrm>
          <a:prstGeom prst="rect">
            <a:avLst/>
          </a:prstGeom>
        </p:spPr>
      </p:pic>
      <p:sp>
        <p:nvSpPr>
          <p:cNvPr id="11" name="TextBox 10">
            <a:extLst>
              <a:ext uri="{FF2B5EF4-FFF2-40B4-BE49-F238E27FC236}">
                <a16:creationId xmlns:a16="http://schemas.microsoft.com/office/drawing/2014/main" id="{A5AF089E-87F0-A7FF-F398-CE32ED262D8F}"/>
              </a:ext>
            </a:extLst>
          </p:cNvPr>
          <p:cNvSpPr txBox="1"/>
          <p:nvPr/>
        </p:nvSpPr>
        <p:spPr>
          <a:xfrm>
            <a:off x="6934310" y="1441888"/>
            <a:ext cx="4457358" cy="2585323"/>
          </a:xfrm>
          <a:prstGeom prst="rect">
            <a:avLst/>
          </a:prstGeom>
          <a:noFill/>
        </p:spPr>
        <p:txBody>
          <a:bodyPr wrap="square">
            <a:spAutoFit/>
          </a:bodyPr>
          <a:lstStyle/>
          <a:p>
            <a:r>
              <a:rPr lang="en-GB" dirty="0"/>
              <a:t>GORDON BROWN, FORMER PRIME MINISTER </a:t>
            </a:r>
            <a:r>
              <a:rPr lang="en-US" dirty="0"/>
              <a:t>“When the height of 5 year olds has been falling since 2013, and we’re learning babies born today will enjoy a year less good health than babies born a decade ago, every mother and father in the land will be concerned and shocked at what is happening to children through lack of nutrition living through the hungry 2020s in food bank Britain.” </a:t>
            </a:r>
            <a:endParaRPr lang="en-GB" dirty="0"/>
          </a:p>
        </p:txBody>
      </p:sp>
    </p:spTree>
    <p:extLst>
      <p:ext uri="{BB962C8B-B14F-4D97-AF65-F5344CB8AC3E}">
        <p14:creationId xmlns:p14="http://schemas.microsoft.com/office/powerpoint/2010/main" val="874676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AC123E-5505-6993-AEFB-F055DA1E558F}"/>
              </a:ext>
            </a:extLst>
          </p:cNvPr>
          <p:cNvPicPr>
            <a:picLocks noChangeAspect="1"/>
          </p:cNvPicPr>
          <p:nvPr/>
        </p:nvPicPr>
        <p:blipFill>
          <a:blip r:embed="rId2"/>
          <a:stretch>
            <a:fillRect/>
          </a:stretch>
        </p:blipFill>
        <p:spPr>
          <a:xfrm>
            <a:off x="1327874" y="-1"/>
            <a:ext cx="9411775" cy="6139543"/>
          </a:xfrm>
          <a:prstGeom prst="rect">
            <a:avLst/>
          </a:prstGeom>
        </p:spPr>
      </p:pic>
    </p:spTree>
    <p:extLst>
      <p:ext uri="{BB962C8B-B14F-4D97-AF65-F5344CB8AC3E}">
        <p14:creationId xmlns:p14="http://schemas.microsoft.com/office/powerpoint/2010/main" val="3337062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5E6351-1383-4EA2-A71C-AA0D34064CC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100482" y="162827"/>
            <a:ext cx="6080840" cy="6040503"/>
          </a:xfrm>
          <a:prstGeom prst="rect">
            <a:avLst/>
          </a:prstGeom>
        </p:spPr>
      </p:pic>
      <p:sp>
        <p:nvSpPr>
          <p:cNvPr id="7" name="TextBox 6">
            <a:extLst>
              <a:ext uri="{FF2B5EF4-FFF2-40B4-BE49-F238E27FC236}">
                <a16:creationId xmlns:a16="http://schemas.microsoft.com/office/drawing/2014/main" id="{7412E191-E5F1-2379-C727-57017F3FB4ED}"/>
              </a:ext>
            </a:extLst>
          </p:cNvPr>
          <p:cNvSpPr txBox="1"/>
          <p:nvPr/>
        </p:nvSpPr>
        <p:spPr>
          <a:xfrm>
            <a:off x="2726785" y="6392981"/>
            <a:ext cx="6202532" cy="369332"/>
          </a:xfrm>
          <a:prstGeom prst="rect">
            <a:avLst/>
          </a:prstGeom>
          <a:noFill/>
        </p:spPr>
        <p:txBody>
          <a:bodyPr wrap="square">
            <a:spAutoFit/>
          </a:bodyPr>
          <a:lstStyle/>
          <a:p>
            <a:r>
              <a:rPr lang="en-GB" dirty="0">
                <a:solidFill>
                  <a:srgbClr val="FFFFFF"/>
                </a:solidFill>
              </a:rPr>
              <a:t>https://foodfoundation.org.uk/publication/broken-plate-2022</a:t>
            </a:r>
          </a:p>
        </p:txBody>
      </p:sp>
    </p:spTree>
  </p:cSld>
  <p:clrMapOvr>
    <a:masterClrMapping/>
  </p:clrMapOvr>
</p:sld>
</file>

<file path=ppt/theme/theme1.xml><?xml version="1.0" encoding="utf-8"?>
<a:theme xmlns:a="http://schemas.openxmlformats.org/drawingml/2006/main" name="Office Theme">
  <a:themeElements>
    <a:clrScheme name="TFF Core Pallet">
      <a:dk1>
        <a:srgbClr val="ED1C24"/>
      </a:dk1>
      <a:lt1>
        <a:srgbClr val="F34047"/>
      </a:lt1>
      <a:dk2>
        <a:srgbClr val="F15A24"/>
      </a:dk2>
      <a:lt2>
        <a:srgbClr val="F7931E"/>
      </a:lt2>
      <a:accent1>
        <a:srgbClr val="F4CBDA"/>
      </a:accent1>
      <a:accent2>
        <a:srgbClr val="1C2D24"/>
      </a:accent2>
      <a:accent3>
        <a:srgbClr val="006837"/>
      </a:accent3>
      <a:accent4>
        <a:srgbClr val="009245"/>
      </a:accent4>
      <a:accent5>
        <a:srgbClr val="8CC63F"/>
      </a:accent5>
      <a:accent6>
        <a:srgbClr val="D9E021"/>
      </a:accent6>
      <a:hlink>
        <a:srgbClr val="B292CA"/>
      </a:hlink>
      <a:folHlink>
        <a:srgbClr val="6B56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09E68BB-9D82-2544-9797-8612C22E627F}" vid="{8934C833-A7CF-DC41-85E8-6F7F69CE52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37B0A4000FE94EADDFAC988A26C260" ma:contentTypeVersion="16" ma:contentTypeDescription="Create a new document." ma:contentTypeScope="" ma:versionID="f4e731a434a3b81d333997c1764211b7">
  <xsd:schema xmlns:xsd="http://www.w3.org/2001/XMLSchema" xmlns:xs="http://www.w3.org/2001/XMLSchema" xmlns:p="http://schemas.microsoft.com/office/2006/metadata/properties" xmlns:ns2="acba44e8-3a37-4da6-94be-22f38d486a02" xmlns:ns3="fab35c26-a41b-493f-a783-a7a78ae775e6" targetNamespace="http://schemas.microsoft.com/office/2006/metadata/properties" ma:root="true" ma:fieldsID="ba10926c152e0f4190111e58fbb5438f" ns2:_="" ns3:_="">
    <xsd:import namespace="acba44e8-3a37-4da6-94be-22f38d486a02"/>
    <xsd:import namespace="fab35c26-a41b-493f-a783-a7a78ae775e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ba44e8-3a37-4da6-94be-22f38d486a0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955f4272-141a-403a-b3d8-58d9df10558c}" ma:internalName="TaxCatchAll" ma:showField="CatchAllData" ma:web="acba44e8-3a37-4da6-94be-22f38d486a0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ab35c26-a41b-493f-a783-a7a78ae775e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4045c3c-cb77-4dfa-871a-e3dec3207d70"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b35c26-a41b-493f-a783-a7a78ae775e6">
      <Terms xmlns="http://schemas.microsoft.com/office/infopath/2007/PartnerControls"/>
    </lcf76f155ced4ddcb4097134ff3c332f>
    <TaxCatchAll xmlns="acba44e8-3a37-4da6-94be-22f38d486a02" xsi:nil="true"/>
  </documentManagement>
</p:properties>
</file>

<file path=customXml/itemProps1.xml><?xml version="1.0" encoding="utf-8"?>
<ds:datastoreItem xmlns:ds="http://schemas.openxmlformats.org/officeDocument/2006/customXml" ds:itemID="{7DB9D6DC-1AB1-41EE-8DCD-D1CBA98141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ba44e8-3a37-4da6-94be-22f38d486a02"/>
    <ds:schemaRef ds:uri="fab35c26-a41b-493f-a783-a7a78ae775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D2D1BB-534B-482F-ACE7-B0235279739C}">
  <ds:schemaRefs>
    <ds:schemaRef ds:uri="http://schemas.microsoft.com/sharepoint/v3/contenttype/forms"/>
  </ds:schemaRefs>
</ds:datastoreItem>
</file>

<file path=customXml/itemProps3.xml><?xml version="1.0" encoding="utf-8"?>
<ds:datastoreItem xmlns:ds="http://schemas.openxmlformats.org/officeDocument/2006/customXml" ds:itemID="{EA07DC94-2E4B-4EFB-8A86-E0E62A6C6E43}">
  <ds:schemaRefs>
    <ds:schemaRef ds:uri="http://purl.org/dc/terms/"/>
    <ds:schemaRef ds:uri="http://schemas.openxmlformats.org/package/2006/metadata/core-properties"/>
    <ds:schemaRef ds:uri="acba44e8-3a37-4da6-94be-22f38d486a02"/>
    <ds:schemaRef ds:uri="http://schemas.microsoft.com/office/2006/metadata/properties"/>
    <ds:schemaRef ds:uri="http://purl.org/dc/dcmitype/"/>
    <ds:schemaRef ds:uri="http://schemas.microsoft.com/office/2006/documentManagement/types"/>
    <ds:schemaRef ds:uri="fab35c26-a41b-493f-a783-a7a78ae775e6"/>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4566</TotalTime>
  <Words>108</Words>
  <Application>Microsoft Office PowerPoint</Application>
  <PresentationFormat>Widescreen</PresentationFormat>
  <Paragraphs>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Jost</vt:lpstr>
      <vt:lpstr>Rockwell</vt:lpstr>
      <vt:lpstr>Office Theme</vt:lpstr>
      <vt:lpstr>PowerPoint Presentation</vt:lpstr>
      <vt:lpstr>The Food Foundation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Niall White</dc:creator>
  <cp:lastModifiedBy>Shona Goudie</cp:lastModifiedBy>
  <cp:revision>5</cp:revision>
  <dcterms:created xsi:type="dcterms:W3CDTF">2022-01-25T09:03:26Z</dcterms:created>
  <dcterms:modified xsi:type="dcterms:W3CDTF">2024-09-04T11:42:48Z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0x0101008C37B0A4000FE94EADDFAC988A26C260</vt:lpwstr>
  </property>
  <property fmtid="{D5CDD505-2E9C-101B-9397-08002B2CF9AE}" pid="3" name="MediaServiceImageTags">
    <vt:lpwstr/>
  </property>
</Properties>
</file>