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0" r:id="rId5"/>
    <p:sldId id="268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89" r:id="rId14"/>
    <p:sldId id="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6CE9E5-2C46-10A8-7FED-E9489C82712C}" name="Rachael Gillbanks" initials="RG" userId="S::Rachael.Gillbanks@communityfirstyorkshire.org.uk::fbf63118-6384-4372-bbfa-e45a86c7a9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F0"/>
    <a:srgbClr val="151515"/>
    <a:srgbClr val="FBFDFE"/>
    <a:srgbClr val="FFFFFF"/>
    <a:srgbClr val="F8FBFD"/>
    <a:srgbClr val="F8FBF8"/>
    <a:srgbClr val="F3F5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2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D1444-D472-4267-B1B6-F84E1EA0CAA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866863-A9D0-4C09-9690-6CC211B2DA64}">
      <dgm:prSet/>
      <dgm:spPr/>
      <dgm:t>
        <a:bodyPr/>
        <a:lstStyle/>
        <a:p>
          <a:r>
            <a:rPr lang="en-US"/>
            <a:t>One that you use!!!</a:t>
          </a:r>
        </a:p>
      </dgm:t>
    </dgm:pt>
    <dgm:pt modelId="{95F64224-1BE0-420F-A49C-E6935B7316A3}" type="parTrans" cxnId="{0398C983-F526-452A-AD86-6068F494E5A0}">
      <dgm:prSet/>
      <dgm:spPr/>
      <dgm:t>
        <a:bodyPr/>
        <a:lstStyle/>
        <a:p>
          <a:endParaRPr lang="en-US"/>
        </a:p>
      </dgm:t>
    </dgm:pt>
    <dgm:pt modelId="{D2B6944A-5C47-47FC-8587-C44A31BDC0B2}" type="sibTrans" cxnId="{0398C983-F526-452A-AD86-6068F494E5A0}">
      <dgm:prSet/>
      <dgm:spPr/>
      <dgm:t>
        <a:bodyPr/>
        <a:lstStyle/>
        <a:p>
          <a:endParaRPr lang="en-US"/>
        </a:p>
      </dgm:t>
    </dgm:pt>
    <dgm:pt modelId="{93AA66DC-CFC5-44CD-8F5B-277B49976AB0}">
      <dgm:prSet/>
      <dgm:spPr/>
      <dgm:t>
        <a:bodyPr/>
        <a:lstStyle/>
        <a:p>
          <a:r>
            <a:rPr lang="en-US"/>
            <a:t>A4</a:t>
          </a:r>
        </a:p>
      </dgm:t>
    </dgm:pt>
    <dgm:pt modelId="{E44A0C52-DCFA-4454-8BDB-CAF9853A0FA2}" type="parTrans" cxnId="{7D378E00-6B05-431A-A4E0-C5670DA51059}">
      <dgm:prSet/>
      <dgm:spPr/>
      <dgm:t>
        <a:bodyPr/>
        <a:lstStyle/>
        <a:p>
          <a:endParaRPr lang="en-US"/>
        </a:p>
      </dgm:t>
    </dgm:pt>
    <dgm:pt modelId="{7110D245-7F52-4B83-B11A-1B54A3170612}" type="sibTrans" cxnId="{7D378E00-6B05-431A-A4E0-C5670DA51059}">
      <dgm:prSet/>
      <dgm:spPr/>
      <dgm:t>
        <a:bodyPr/>
        <a:lstStyle/>
        <a:p>
          <a:endParaRPr lang="en-US"/>
        </a:p>
      </dgm:t>
    </dgm:pt>
    <dgm:pt modelId="{28484970-F9E5-456B-84E4-F065790A6905}">
      <dgm:prSet/>
      <dgm:spPr/>
      <dgm:t>
        <a:bodyPr/>
        <a:lstStyle/>
        <a:p>
          <a:r>
            <a:rPr lang="en-US"/>
            <a:t>Several paragraphs</a:t>
          </a:r>
        </a:p>
      </dgm:t>
    </dgm:pt>
    <dgm:pt modelId="{F3D60B6C-333B-4A2B-B70D-EEE476C0E528}" type="parTrans" cxnId="{D3F4B309-9FA5-48E7-911A-7C287EABEF3B}">
      <dgm:prSet/>
      <dgm:spPr/>
      <dgm:t>
        <a:bodyPr/>
        <a:lstStyle/>
        <a:p>
          <a:endParaRPr lang="en-US"/>
        </a:p>
      </dgm:t>
    </dgm:pt>
    <dgm:pt modelId="{C3350413-1FE4-4D86-BB60-5614D852E90F}" type="sibTrans" cxnId="{D3F4B309-9FA5-48E7-911A-7C287EABEF3B}">
      <dgm:prSet/>
      <dgm:spPr/>
      <dgm:t>
        <a:bodyPr/>
        <a:lstStyle/>
        <a:p>
          <a:endParaRPr lang="en-US"/>
        </a:p>
      </dgm:t>
    </dgm:pt>
    <dgm:pt modelId="{A61E817F-0137-4BDD-970E-965D47BAF4D3}">
      <dgm:prSet/>
      <dgm:spPr/>
      <dgm:t>
        <a:bodyPr/>
        <a:lstStyle/>
        <a:p>
          <a:r>
            <a:rPr lang="en-GB"/>
            <a:t>Some stats</a:t>
          </a:r>
          <a:endParaRPr lang="en-US"/>
        </a:p>
      </dgm:t>
    </dgm:pt>
    <dgm:pt modelId="{2E455DCC-C4E9-4812-B830-D6A3AEDC34AE}" type="parTrans" cxnId="{C9BD9E38-E5DC-4700-9CA3-67DA3881B200}">
      <dgm:prSet/>
      <dgm:spPr/>
      <dgm:t>
        <a:bodyPr/>
        <a:lstStyle/>
        <a:p>
          <a:endParaRPr lang="en-US"/>
        </a:p>
      </dgm:t>
    </dgm:pt>
    <dgm:pt modelId="{8FBB2AD2-A86D-4078-B703-B01530EDEFB7}" type="sibTrans" cxnId="{C9BD9E38-E5DC-4700-9CA3-67DA3881B200}">
      <dgm:prSet/>
      <dgm:spPr/>
      <dgm:t>
        <a:bodyPr/>
        <a:lstStyle/>
        <a:p>
          <a:endParaRPr lang="en-US"/>
        </a:p>
      </dgm:t>
    </dgm:pt>
    <dgm:pt modelId="{0BE58CB6-BA0E-4BD6-A593-5E21F91933DB}" type="pres">
      <dgm:prSet presAssocID="{7AFD1444-D472-4267-B1B6-F84E1EA0CAA0}" presName="root" presStyleCnt="0">
        <dgm:presLayoutVars>
          <dgm:dir/>
          <dgm:resizeHandles val="exact"/>
        </dgm:presLayoutVars>
      </dgm:prSet>
      <dgm:spPr/>
    </dgm:pt>
    <dgm:pt modelId="{88870F45-D195-4F23-899E-5F6444587333}" type="pres">
      <dgm:prSet presAssocID="{B3866863-A9D0-4C09-9690-6CC211B2DA64}" presName="compNode" presStyleCnt="0"/>
      <dgm:spPr/>
    </dgm:pt>
    <dgm:pt modelId="{AB3FFE5B-22E8-40ED-9476-38B498B85B45}" type="pres">
      <dgm:prSet presAssocID="{B3866863-A9D0-4C09-9690-6CC211B2DA6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303B1A0B-E8C6-40E9-9F11-00AA80AD9930}" type="pres">
      <dgm:prSet presAssocID="{B3866863-A9D0-4C09-9690-6CC211B2DA64}" presName="spaceRect" presStyleCnt="0"/>
      <dgm:spPr/>
    </dgm:pt>
    <dgm:pt modelId="{3D83A7C5-4257-4957-ADD6-9C91CE6AAE93}" type="pres">
      <dgm:prSet presAssocID="{B3866863-A9D0-4C09-9690-6CC211B2DA64}" presName="textRect" presStyleLbl="revTx" presStyleIdx="0" presStyleCnt="4">
        <dgm:presLayoutVars>
          <dgm:chMax val="1"/>
          <dgm:chPref val="1"/>
        </dgm:presLayoutVars>
      </dgm:prSet>
      <dgm:spPr/>
    </dgm:pt>
    <dgm:pt modelId="{EADC6CA0-25E1-4191-B213-12D9F367C4C2}" type="pres">
      <dgm:prSet presAssocID="{D2B6944A-5C47-47FC-8587-C44A31BDC0B2}" presName="sibTrans" presStyleCnt="0"/>
      <dgm:spPr/>
    </dgm:pt>
    <dgm:pt modelId="{FCF15CE2-E855-4318-9D11-D59CC4F792CF}" type="pres">
      <dgm:prSet presAssocID="{93AA66DC-CFC5-44CD-8F5B-277B49976AB0}" presName="compNode" presStyleCnt="0"/>
      <dgm:spPr/>
    </dgm:pt>
    <dgm:pt modelId="{E65EEC21-A5A3-49A1-BF25-87B8438206CA}" type="pres">
      <dgm:prSet presAssocID="{93AA66DC-CFC5-44CD-8F5B-277B49976A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hesiveBandage"/>
        </a:ext>
      </dgm:extLst>
    </dgm:pt>
    <dgm:pt modelId="{22BBFEDD-9F2C-4998-B33F-88C791FB38B5}" type="pres">
      <dgm:prSet presAssocID="{93AA66DC-CFC5-44CD-8F5B-277B49976AB0}" presName="spaceRect" presStyleCnt="0"/>
      <dgm:spPr/>
    </dgm:pt>
    <dgm:pt modelId="{46CA61E1-AB1F-4F0F-8718-290F33A0A857}" type="pres">
      <dgm:prSet presAssocID="{93AA66DC-CFC5-44CD-8F5B-277B49976AB0}" presName="textRect" presStyleLbl="revTx" presStyleIdx="1" presStyleCnt="4">
        <dgm:presLayoutVars>
          <dgm:chMax val="1"/>
          <dgm:chPref val="1"/>
        </dgm:presLayoutVars>
      </dgm:prSet>
      <dgm:spPr/>
    </dgm:pt>
    <dgm:pt modelId="{BFAA03DE-51BE-4CB9-9422-5C86350A80E8}" type="pres">
      <dgm:prSet presAssocID="{7110D245-7F52-4B83-B11A-1B54A3170612}" presName="sibTrans" presStyleCnt="0"/>
      <dgm:spPr/>
    </dgm:pt>
    <dgm:pt modelId="{8D87DEBF-BECA-404B-A8F6-70E0CD9D6FB9}" type="pres">
      <dgm:prSet presAssocID="{28484970-F9E5-456B-84E4-F065790A6905}" presName="compNode" presStyleCnt="0"/>
      <dgm:spPr/>
    </dgm:pt>
    <dgm:pt modelId="{D67C8C3F-F6BC-4241-AE52-BF6A745F55F0}" type="pres">
      <dgm:prSet presAssocID="{28484970-F9E5-456B-84E4-F065790A69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3EC7544-66BD-453D-8FD2-0C3A7B3F160F}" type="pres">
      <dgm:prSet presAssocID="{28484970-F9E5-456B-84E4-F065790A6905}" presName="spaceRect" presStyleCnt="0"/>
      <dgm:spPr/>
    </dgm:pt>
    <dgm:pt modelId="{AF402A54-3394-4E41-A809-BB9BDC293D22}" type="pres">
      <dgm:prSet presAssocID="{28484970-F9E5-456B-84E4-F065790A6905}" presName="textRect" presStyleLbl="revTx" presStyleIdx="2" presStyleCnt="4">
        <dgm:presLayoutVars>
          <dgm:chMax val="1"/>
          <dgm:chPref val="1"/>
        </dgm:presLayoutVars>
      </dgm:prSet>
      <dgm:spPr/>
    </dgm:pt>
    <dgm:pt modelId="{584C6DF9-6931-4E38-801B-EA0E21ACB23E}" type="pres">
      <dgm:prSet presAssocID="{C3350413-1FE4-4D86-BB60-5614D852E90F}" presName="sibTrans" presStyleCnt="0"/>
      <dgm:spPr/>
    </dgm:pt>
    <dgm:pt modelId="{F0D9658D-7007-4B6A-8D9B-96A32DAE8B0C}" type="pres">
      <dgm:prSet presAssocID="{A61E817F-0137-4BDD-970E-965D47BAF4D3}" presName="compNode" presStyleCnt="0"/>
      <dgm:spPr/>
    </dgm:pt>
    <dgm:pt modelId="{4F22C5AC-256E-4F96-9AEB-AD10F61AB44D}" type="pres">
      <dgm:prSet presAssocID="{A61E817F-0137-4BDD-970E-965D47BAF4D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E13A585-194A-46AA-B80E-1A484BFDBCBF}" type="pres">
      <dgm:prSet presAssocID="{A61E817F-0137-4BDD-970E-965D47BAF4D3}" presName="spaceRect" presStyleCnt="0"/>
      <dgm:spPr/>
    </dgm:pt>
    <dgm:pt modelId="{5E96FB73-CDB8-4A14-8578-56ACD0933256}" type="pres">
      <dgm:prSet presAssocID="{A61E817F-0137-4BDD-970E-965D47BAF4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D378E00-6B05-431A-A4E0-C5670DA51059}" srcId="{7AFD1444-D472-4267-B1B6-F84E1EA0CAA0}" destId="{93AA66DC-CFC5-44CD-8F5B-277B49976AB0}" srcOrd="1" destOrd="0" parTransId="{E44A0C52-DCFA-4454-8BDB-CAF9853A0FA2}" sibTransId="{7110D245-7F52-4B83-B11A-1B54A3170612}"/>
    <dgm:cxn modelId="{D828D708-B3CF-4788-8BF5-93513DE768FB}" type="presOf" srcId="{28484970-F9E5-456B-84E4-F065790A6905}" destId="{AF402A54-3394-4E41-A809-BB9BDC293D22}" srcOrd="0" destOrd="0" presId="urn:microsoft.com/office/officeart/2018/2/layout/IconLabelList"/>
    <dgm:cxn modelId="{D3F4B309-9FA5-48E7-911A-7C287EABEF3B}" srcId="{7AFD1444-D472-4267-B1B6-F84E1EA0CAA0}" destId="{28484970-F9E5-456B-84E4-F065790A6905}" srcOrd="2" destOrd="0" parTransId="{F3D60B6C-333B-4A2B-B70D-EEE476C0E528}" sibTransId="{C3350413-1FE4-4D86-BB60-5614D852E90F}"/>
    <dgm:cxn modelId="{C9BD9E38-E5DC-4700-9CA3-67DA3881B200}" srcId="{7AFD1444-D472-4267-B1B6-F84E1EA0CAA0}" destId="{A61E817F-0137-4BDD-970E-965D47BAF4D3}" srcOrd="3" destOrd="0" parTransId="{2E455DCC-C4E9-4812-B830-D6A3AEDC34AE}" sibTransId="{8FBB2AD2-A86D-4078-B703-B01530EDEFB7}"/>
    <dgm:cxn modelId="{2C87CD38-D5EC-479B-9F77-68AD37CD2C7C}" type="presOf" srcId="{A61E817F-0137-4BDD-970E-965D47BAF4D3}" destId="{5E96FB73-CDB8-4A14-8578-56ACD0933256}" srcOrd="0" destOrd="0" presId="urn:microsoft.com/office/officeart/2018/2/layout/IconLabelList"/>
    <dgm:cxn modelId="{C3282861-1953-4CE7-8227-9897CF679BF4}" type="presOf" srcId="{93AA66DC-CFC5-44CD-8F5B-277B49976AB0}" destId="{46CA61E1-AB1F-4F0F-8718-290F33A0A857}" srcOrd="0" destOrd="0" presId="urn:microsoft.com/office/officeart/2018/2/layout/IconLabelList"/>
    <dgm:cxn modelId="{0398C983-F526-452A-AD86-6068F494E5A0}" srcId="{7AFD1444-D472-4267-B1B6-F84E1EA0CAA0}" destId="{B3866863-A9D0-4C09-9690-6CC211B2DA64}" srcOrd="0" destOrd="0" parTransId="{95F64224-1BE0-420F-A49C-E6935B7316A3}" sibTransId="{D2B6944A-5C47-47FC-8587-C44A31BDC0B2}"/>
    <dgm:cxn modelId="{BC983EDB-374B-42B5-AF9B-568524D2A114}" type="presOf" srcId="{7AFD1444-D472-4267-B1B6-F84E1EA0CAA0}" destId="{0BE58CB6-BA0E-4BD6-A593-5E21F91933DB}" srcOrd="0" destOrd="0" presId="urn:microsoft.com/office/officeart/2018/2/layout/IconLabelList"/>
    <dgm:cxn modelId="{F18BF7EA-303D-4751-AA7F-DE2C1597533F}" type="presOf" srcId="{B3866863-A9D0-4C09-9690-6CC211B2DA64}" destId="{3D83A7C5-4257-4957-ADD6-9C91CE6AAE93}" srcOrd="0" destOrd="0" presId="urn:microsoft.com/office/officeart/2018/2/layout/IconLabelList"/>
    <dgm:cxn modelId="{CB5A4154-D86D-402E-A7BD-C866F1F1E299}" type="presParOf" srcId="{0BE58CB6-BA0E-4BD6-A593-5E21F91933DB}" destId="{88870F45-D195-4F23-899E-5F6444587333}" srcOrd="0" destOrd="0" presId="urn:microsoft.com/office/officeart/2018/2/layout/IconLabelList"/>
    <dgm:cxn modelId="{E2E36506-4010-48B2-8CE4-84326D99FF1E}" type="presParOf" srcId="{88870F45-D195-4F23-899E-5F6444587333}" destId="{AB3FFE5B-22E8-40ED-9476-38B498B85B45}" srcOrd="0" destOrd="0" presId="urn:microsoft.com/office/officeart/2018/2/layout/IconLabelList"/>
    <dgm:cxn modelId="{4E048E94-BB95-41A7-A3B9-CC6B628C8520}" type="presParOf" srcId="{88870F45-D195-4F23-899E-5F6444587333}" destId="{303B1A0B-E8C6-40E9-9F11-00AA80AD9930}" srcOrd="1" destOrd="0" presId="urn:microsoft.com/office/officeart/2018/2/layout/IconLabelList"/>
    <dgm:cxn modelId="{33DBAC3F-96C2-4E27-9725-D2014CAB79F5}" type="presParOf" srcId="{88870F45-D195-4F23-899E-5F6444587333}" destId="{3D83A7C5-4257-4957-ADD6-9C91CE6AAE93}" srcOrd="2" destOrd="0" presId="urn:microsoft.com/office/officeart/2018/2/layout/IconLabelList"/>
    <dgm:cxn modelId="{172A608A-9CEC-4A22-A6E2-0B65EA0A8D45}" type="presParOf" srcId="{0BE58CB6-BA0E-4BD6-A593-5E21F91933DB}" destId="{EADC6CA0-25E1-4191-B213-12D9F367C4C2}" srcOrd="1" destOrd="0" presId="urn:microsoft.com/office/officeart/2018/2/layout/IconLabelList"/>
    <dgm:cxn modelId="{0DE057E8-F817-4EDF-9813-29E4C8BF5043}" type="presParOf" srcId="{0BE58CB6-BA0E-4BD6-A593-5E21F91933DB}" destId="{FCF15CE2-E855-4318-9D11-D59CC4F792CF}" srcOrd="2" destOrd="0" presId="urn:microsoft.com/office/officeart/2018/2/layout/IconLabelList"/>
    <dgm:cxn modelId="{CFDB292F-F85F-4D47-93B8-AC0A73443D93}" type="presParOf" srcId="{FCF15CE2-E855-4318-9D11-D59CC4F792CF}" destId="{E65EEC21-A5A3-49A1-BF25-87B8438206CA}" srcOrd="0" destOrd="0" presId="urn:microsoft.com/office/officeart/2018/2/layout/IconLabelList"/>
    <dgm:cxn modelId="{BEF48A69-B800-42F1-A3FF-C24A7437550E}" type="presParOf" srcId="{FCF15CE2-E855-4318-9D11-D59CC4F792CF}" destId="{22BBFEDD-9F2C-4998-B33F-88C791FB38B5}" srcOrd="1" destOrd="0" presId="urn:microsoft.com/office/officeart/2018/2/layout/IconLabelList"/>
    <dgm:cxn modelId="{31043023-24F5-4864-A929-8871EF2613FB}" type="presParOf" srcId="{FCF15CE2-E855-4318-9D11-D59CC4F792CF}" destId="{46CA61E1-AB1F-4F0F-8718-290F33A0A857}" srcOrd="2" destOrd="0" presId="urn:microsoft.com/office/officeart/2018/2/layout/IconLabelList"/>
    <dgm:cxn modelId="{24E5D9CD-DDD5-43C5-9F82-A4C3EC8D41D9}" type="presParOf" srcId="{0BE58CB6-BA0E-4BD6-A593-5E21F91933DB}" destId="{BFAA03DE-51BE-4CB9-9422-5C86350A80E8}" srcOrd="3" destOrd="0" presId="urn:microsoft.com/office/officeart/2018/2/layout/IconLabelList"/>
    <dgm:cxn modelId="{80F7D25F-1CFA-449F-9F53-61D5F7CEA347}" type="presParOf" srcId="{0BE58CB6-BA0E-4BD6-A593-5E21F91933DB}" destId="{8D87DEBF-BECA-404B-A8F6-70E0CD9D6FB9}" srcOrd="4" destOrd="0" presId="urn:microsoft.com/office/officeart/2018/2/layout/IconLabelList"/>
    <dgm:cxn modelId="{AFC7BACB-0285-4B98-AE06-5E9E8C319C37}" type="presParOf" srcId="{8D87DEBF-BECA-404B-A8F6-70E0CD9D6FB9}" destId="{D67C8C3F-F6BC-4241-AE52-BF6A745F55F0}" srcOrd="0" destOrd="0" presId="urn:microsoft.com/office/officeart/2018/2/layout/IconLabelList"/>
    <dgm:cxn modelId="{96B0E5A1-3C11-4649-B3B8-119B39B58871}" type="presParOf" srcId="{8D87DEBF-BECA-404B-A8F6-70E0CD9D6FB9}" destId="{C3EC7544-66BD-453D-8FD2-0C3A7B3F160F}" srcOrd="1" destOrd="0" presId="urn:microsoft.com/office/officeart/2018/2/layout/IconLabelList"/>
    <dgm:cxn modelId="{7A0CBA07-3071-451D-81CA-D71FF74D22AA}" type="presParOf" srcId="{8D87DEBF-BECA-404B-A8F6-70E0CD9D6FB9}" destId="{AF402A54-3394-4E41-A809-BB9BDC293D22}" srcOrd="2" destOrd="0" presId="urn:microsoft.com/office/officeart/2018/2/layout/IconLabelList"/>
    <dgm:cxn modelId="{1F94C6F9-A93D-45D0-9DED-929A9178A0A9}" type="presParOf" srcId="{0BE58CB6-BA0E-4BD6-A593-5E21F91933DB}" destId="{584C6DF9-6931-4E38-801B-EA0E21ACB23E}" srcOrd="5" destOrd="0" presId="urn:microsoft.com/office/officeart/2018/2/layout/IconLabelList"/>
    <dgm:cxn modelId="{7113B983-C576-49DE-87EA-19989A16CE3E}" type="presParOf" srcId="{0BE58CB6-BA0E-4BD6-A593-5E21F91933DB}" destId="{F0D9658D-7007-4B6A-8D9B-96A32DAE8B0C}" srcOrd="6" destOrd="0" presId="urn:microsoft.com/office/officeart/2018/2/layout/IconLabelList"/>
    <dgm:cxn modelId="{805E9E30-B4E0-4614-8693-E129D3104AF8}" type="presParOf" srcId="{F0D9658D-7007-4B6A-8D9B-96A32DAE8B0C}" destId="{4F22C5AC-256E-4F96-9AEB-AD10F61AB44D}" srcOrd="0" destOrd="0" presId="urn:microsoft.com/office/officeart/2018/2/layout/IconLabelList"/>
    <dgm:cxn modelId="{D955DAAC-EE0E-4221-925D-C6339C1C325C}" type="presParOf" srcId="{F0D9658D-7007-4B6A-8D9B-96A32DAE8B0C}" destId="{9E13A585-194A-46AA-B80E-1A484BFDBCBF}" srcOrd="1" destOrd="0" presId="urn:microsoft.com/office/officeart/2018/2/layout/IconLabelList"/>
    <dgm:cxn modelId="{C203839A-462C-4681-BDDD-36DA921A9058}" type="presParOf" srcId="{F0D9658D-7007-4B6A-8D9B-96A32DAE8B0C}" destId="{5E96FB73-CDB8-4A14-8578-56ACD093325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73A14-F904-49D0-B6A6-3D84FDAA5EA7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B6A19-B047-476F-8A72-98346C3E7808}">
      <dgm:prSet/>
      <dgm:spPr/>
      <dgm:t>
        <a:bodyPr/>
        <a:lstStyle/>
        <a:p>
          <a:r>
            <a:rPr lang="en-US" dirty="0"/>
            <a:t>What is the problem?</a:t>
          </a:r>
        </a:p>
      </dgm:t>
    </dgm:pt>
    <dgm:pt modelId="{4BDF5B3E-1C08-480F-8BDD-7E35A2EF8E32}" type="parTrans" cxnId="{5C838AA4-0F07-43D6-B29B-E48D36744707}">
      <dgm:prSet/>
      <dgm:spPr/>
      <dgm:t>
        <a:bodyPr/>
        <a:lstStyle/>
        <a:p>
          <a:endParaRPr lang="en-US"/>
        </a:p>
      </dgm:t>
    </dgm:pt>
    <dgm:pt modelId="{65FC8C0A-BE8C-4FB6-964C-8B06EB94BD5C}" type="sibTrans" cxnId="{5C838AA4-0F07-43D6-B29B-E48D36744707}">
      <dgm:prSet/>
      <dgm:spPr/>
      <dgm:t>
        <a:bodyPr/>
        <a:lstStyle/>
        <a:p>
          <a:endParaRPr lang="en-US"/>
        </a:p>
      </dgm:t>
    </dgm:pt>
    <dgm:pt modelId="{5E03EAB5-119A-45A7-8A6F-6A0E2D6382E0}">
      <dgm:prSet/>
      <dgm:spPr/>
      <dgm:t>
        <a:bodyPr/>
        <a:lstStyle/>
        <a:p>
          <a:r>
            <a:rPr lang="en-US"/>
            <a:t>Who has the problem?</a:t>
          </a:r>
        </a:p>
      </dgm:t>
    </dgm:pt>
    <dgm:pt modelId="{410B1A72-58D0-43E6-A9A3-6D9AEFA54F42}" type="parTrans" cxnId="{9ABB4F21-B83A-46F2-9177-C0751021755C}">
      <dgm:prSet/>
      <dgm:spPr/>
      <dgm:t>
        <a:bodyPr/>
        <a:lstStyle/>
        <a:p>
          <a:endParaRPr lang="en-US"/>
        </a:p>
      </dgm:t>
    </dgm:pt>
    <dgm:pt modelId="{D3B6AC44-ADC1-4D17-B495-01CCBD6D7E42}" type="sibTrans" cxnId="{9ABB4F21-B83A-46F2-9177-C0751021755C}">
      <dgm:prSet/>
      <dgm:spPr/>
      <dgm:t>
        <a:bodyPr/>
        <a:lstStyle/>
        <a:p>
          <a:endParaRPr lang="en-US"/>
        </a:p>
      </dgm:t>
    </dgm:pt>
    <dgm:pt modelId="{DC938228-E766-4129-BEB9-2875D7625BBA}">
      <dgm:prSet/>
      <dgm:spPr/>
      <dgm:t>
        <a:bodyPr/>
        <a:lstStyle/>
        <a:p>
          <a:r>
            <a:rPr lang="en-US"/>
            <a:t>How will you solve it?</a:t>
          </a:r>
        </a:p>
      </dgm:t>
    </dgm:pt>
    <dgm:pt modelId="{F07ABCC7-1D82-420A-95BC-B30164642693}" type="parTrans" cxnId="{4C11CA1D-B86D-4538-A006-4C4876E626B5}">
      <dgm:prSet/>
      <dgm:spPr/>
      <dgm:t>
        <a:bodyPr/>
        <a:lstStyle/>
        <a:p>
          <a:endParaRPr lang="en-US"/>
        </a:p>
      </dgm:t>
    </dgm:pt>
    <dgm:pt modelId="{88C5FE11-DCFF-4B63-9529-DEF44B3DD7BA}" type="sibTrans" cxnId="{4C11CA1D-B86D-4538-A006-4C4876E626B5}">
      <dgm:prSet/>
      <dgm:spPr/>
      <dgm:t>
        <a:bodyPr/>
        <a:lstStyle/>
        <a:p>
          <a:endParaRPr lang="en-US"/>
        </a:p>
      </dgm:t>
    </dgm:pt>
    <dgm:pt modelId="{C44C2509-F912-4CBC-8315-09B38F8B06F4}">
      <dgm:prSet/>
      <dgm:spPr/>
      <dgm:t>
        <a:bodyPr/>
        <a:lstStyle/>
        <a:p>
          <a:r>
            <a:rPr lang="en-US" dirty="0"/>
            <a:t>Why should someone buy from you?</a:t>
          </a:r>
        </a:p>
      </dgm:t>
    </dgm:pt>
    <dgm:pt modelId="{62546242-1E7C-4E57-AF71-1F45CC3A64A1}" type="parTrans" cxnId="{8A156C82-DBEC-41E3-9C11-483A77E92A49}">
      <dgm:prSet/>
      <dgm:spPr/>
      <dgm:t>
        <a:bodyPr/>
        <a:lstStyle/>
        <a:p>
          <a:endParaRPr lang="en-US"/>
        </a:p>
      </dgm:t>
    </dgm:pt>
    <dgm:pt modelId="{4DB04DF1-687F-458A-A400-9B82A3268878}" type="sibTrans" cxnId="{8A156C82-DBEC-41E3-9C11-483A77E92A49}">
      <dgm:prSet/>
      <dgm:spPr/>
      <dgm:t>
        <a:bodyPr/>
        <a:lstStyle/>
        <a:p>
          <a:endParaRPr lang="en-US"/>
        </a:p>
      </dgm:t>
    </dgm:pt>
    <dgm:pt modelId="{EC8E5741-F439-4DFA-874B-7D23A603366D}">
      <dgm:prSet/>
      <dgm:spPr/>
      <dgm:t>
        <a:bodyPr/>
        <a:lstStyle/>
        <a:p>
          <a:r>
            <a:rPr lang="en-GB"/>
            <a:t>How will you reach your customer?</a:t>
          </a:r>
          <a:endParaRPr lang="en-US"/>
        </a:p>
      </dgm:t>
    </dgm:pt>
    <dgm:pt modelId="{1BC685E9-82E1-40CE-8A3E-E848BFB37679}" type="parTrans" cxnId="{23844F22-F27C-414E-A46C-F0A57CA8DF49}">
      <dgm:prSet/>
      <dgm:spPr/>
      <dgm:t>
        <a:bodyPr/>
        <a:lstStyle/>
        <a:p>
          <a:endParaRPr lang="en-US"/>
        </a:p>
      </dgm:t>
    </dgm:pt>
    <dgm:pt modelId="{B37C6DD9-F1A0-4271-9B05-DCF7E203C70A}" type="sibTrans" cxnId="{23844F22-F27C-414E-A46C-F0A57CA8DF49}">
      <dgm:prSet/>
      <dgm:spPr/>
      <dgm:t>
        <a:bodyPr/>
        <a:lstStyle/>
        <a:p>
          <a:endParaRPr lang="en-US"/>
        </a:p>
      </dgm:t>
    </dgm:pt>
    <dgm:pt modelId="{A49BF76C-F934-47CE-9D96-DFD9CA28F853}">
      <dgm:prSet/>
      <dgm:spPr/>
      <dgm:t>
        <a:bodyPr/>
        <a:lstStyle/>
        <a:p>
          <a:r>
            <a:rPr lang="en-GB"/>
            <a:t>Cost?</a:t>
          </a:r>
          <a:endParaRPr lang="en-US"/>
        </a:p>
      </dgm:t>
    </dgm:pt>
    <dgm:pt modelId="{CB19207C-9B18-4B62-AAAF-DE0F70C41D1B}" type="parTrans" cxnId="{AE70E20C-762C-4B4A-BC07-D51D6EE84531}">
      <dgm:prSet/>
      <dgm:spPr/>
      <dgm:t>
        <a:bodyPr/>
        <a:lstStyle/>
        <a:p>
          <a:endParaRPr lang="en-US"/>
        </a:p>
      </dgm:t>
    </dgm:pt>
    <dgm:pt modelId="{75FF80D1-790A-4B6F-90C0-3F23B08B9A7A}" type="sibTrans" cxnId="{AE70E20C-762C-4B4A-BC07-D51D6EE84531}">
      <dgm:prSet/>
      <dgm:spPr/>
      <dgm:t>
        <a:bodyPr/>
        <a:lstStyle/>
        <a:p>
          <a:endParaRPr lang="en-US"/>
        </a:p>
      </dgm:t>
    </dgm:pt>
    <dgm:pt modelId="{F9E02F99-A768-45BF-B485-5FD5161A5A4B}">
      <dgm:prSet/>
      <dgm:spPr/>
      <dgm:t>
        <a:bodyPr/>
        <a:lstStyle/>
        <a:p>
          <a:r>
            <a:rPr lang="en-GB"/>
            <a:t>Profitability </a:t>
          </a:r>
          <a:endParaRPr lang="en-US"/>
        </a:p>
      </dgm:t>
    </dgm:pt>
    <dgm:pt modelId="{DC2B2485-7B0E-40B6-8322-03843EFF5FEF}" type="parTrans" cxnId="{3343195D-30DF-4D23-A516-067EE5C0DAFD}">
      <dgm:prSet/>
      <dgm:spPr/>
      <dgm:t>
        <a:bodyPr/>
        <a:lstStyle/>
        <a:p>
          <a:endParaRPr lang="en-US"/>
        </a:p>
      </dgm:t>
    </dgm:pt>
    <dgm:pt modelId="{FF2EF78C-AE98-49C3-A77E-495E5DF76AF5}" type="sibTrans" cxnId="{3343195D-30DF-4D23-A516-067EE5C0DAFD}">
      <dgm:prSet/>
      <dgm:spPr/>
      <dgm:t>
        <a:bodyPr/>
        <a:lstStyle/>
        <a:p>
          <a:endParaRPr lang="en-US"/>
        </a:p>
      </dgm:t>
    </dgm:pt>
    <dgm:pt modelId="{CDD93255-4C07-485A-849C-47D1504428A7}">
      <dgm:prSet/>
      <dgm:spPr/>
      <dgm:t>
        <a:bodyPr/>
        <a:lstStyle/>
        <a:p>
          <a:r>
            <a:rPr lang="en-US"/>
            <a:t>Timeline</a:t>
          </a:r>
        </a:p>
      </dgm:t>
    </dgm:pt>
    <dgm:pt modelId="{7323536F-FDBE-414A-BACC-ED0D6DBE0379}" type="parTrans" cxnId="{909AAA27-795F-49FD-B91B-26C55BB49A28}">
      <dgm:prSet/>
      <dgm:spPr/>
      <dgm:t>
        <a:bodyPr/>
        <a:lstStyle/>
        <a:p>
          <a:endParaRPr lang="en-US"/>
        </a:p>
      </dgm:t>
    </dgm:pt>
    <dgm:pt modelId="{933F9256-6D80-43F2-9717-423162E0886A}" type="sibTrans" cxnId="{909AAA27-795F-49FD-B91B-26C55BB49A28}">
      <dgm:prSet/>
      <dgm:spPr/>
      <dgm:t>
        <a:bodyPr/>
        <a:lstStyle/>
        <a:p>
          <a:endParaRPr lang="en-US"/>
        </a:p>
      </dgm:t>
    </dgm:pt>
    <dgm:pt modelId="{07AC0266-B226-421F-9AAC-5F4C307BDC86}">
      <dgm:prSet/>
      <dgm:spPr/>
      <dgm:t>
        <a:bodyPr/>
        <a:lstStyle/>
        <a:p>
          <a:r>
            <a:rPr lang="en-US" dirty="0"/>
            <a:t>Measuring Success</a:t>
          </a:r>
        </a:p>
      </dgm:t>
    </dgm:pt>
    <dgm:pt modelId="{E1B52B3F-B88B-44DF-821C-CBDE2EB97DB4}" type="parTrans" cxnId="{771DBD20-7F32-4757-9F65-800EEAC414B1}">
      <dgm:prSet/>
      <dgm:spPr/>
      <dgm:t>
        <a:bodyPr/>
        <a:lstStyle/>
        <a:p>
          <a:endParaRPr lang="en-GB"/>
        </a:p>
      </dgm:t>
    </dgm:pt>
    <dgm:pt modelId="{97B16A56-7BAC-4E69-AD4F-A0A1008ADFE2}" type="sibTrans" cxnId="{771DBD20-7F32-4757-9F65-800EEAC414B1}">
      <dgm:prSet/>
      <dgm:spPr/>
      <dgm:t>
        <a:bodyPr/>
        <a:lstStyle/>
        <a:p>
          <a:endParaRPr lang="en-GB"/>
        </a:p>
      </dgm:t>
    </dgm:pt>
    <dgm:pt modelId="{4A055A8E-EEC1-4BFD-A50F-44C10A395866}">
      <dgm:prSet/>
      <dgm:spPr/>
      <dgm:t>
        <a:bodyPr/>
        <a:lstStyle/>
        <a:p>
          <a:r>
            <a:rPr lang="en-US" dirty="0"/>
            <a:t>Actions</a:t>
          </a:r>
        </a:p>
      </dgm:t>
    </dgm:pt>
    <dgm:pt modelId="{1E00BABA-BE5D-44DB-90DB-00F34131CC04}" type="parTrans" cxnId="{FC2D7DA3-CBDF-404B-935F-405380FD2A0B}">
      <dgm:prSet/>
      <dgm:spPr/>
      <dgm:t>
        <a:bodyPr/>
        <a:lstStyle/>
        <a:p>
          <a:endParaRPr lang="en-GB"/>
        </a:p>
      </dgm:t>
    </dgm:pt>
    <dgm:pt modelId="{C4CED16A-A49D-4799-846D-086DD1D11058}" type="sibTrans" cxnId="{FC2D7DA3-CBDF-404B-935F-405380FD2A0B}">
      <dgm:prSet/>
      <dgm:spPr/>
      <dgm:t>
        <a:bodyPr/>
        <a:lstStyle/>
        <a:p>
          <a:endParaRPr lang="en-GB"/>
        </a:p>
      </dgm:t>
    </dgm:pt>
    <dgm:pt modelId="{D506DE87-2143-4151-8F11-27AB26760D6D}" type="pres">
      <dgm:prSet presAssocID="{F2273A14-F904-49D0-B6A6-3D84FDAA5EA7}" presName="diagram" presStyleCnt="0">
        <dgm:presLayoutVars>
          <dgm:dir/>
          <dgm:resizeHandles val="exact"/>
        </dgm:presLayoutVars>
      </dgm:prSet>
      <dgm:spPr/>
    </dgm:pt>
    <dgm:pt modelId="{A4DF86C5-008E-4257-9607-56BA1F1127D6}" type="pres">
      <dgm:prSet presAssocID="{236B6A19-B047-476F-8A72-98346C3E7808}" presName="node" presStyleLbl="node1" presStyleIdx="0" presStyleCnt="10">
        <dgm:presLayoutVars>
          <dgm:bulletEnabled val="1"/>
        </dgm:presLayoutVars>
      </dgm:prSet>
      <dgm:spPr/>
    </dgm:pt>
    <dgm:pt modelId="{BB94BF60-5982-4495-AE07-A4E32AF17581}" type="pres">
      <dgm:prSet presAssocID="{65FC8C0A-BE8C-4FB6-964C-8B06EB94BD5C}" presName="sibTrans" presStyleCnt="0"/>
      <dgm:spPr/>
    </dgm:pt>
    <dgm:pt modelId="{65EF3E75-F2BA-455B-80E6-0616D4E6BF7A}" type="pres">
      <dgm:prSet presAssocID="{5E03EAB5-119A-45A7-8A6F-6A0E2D6382E0}" presName="node" presStyleLbl="node1" presStyleIdx="1" presStyleCnt="10">
        <dgm:presLayoutVars>
          <dgm:bulletEnabled val="1"/>
        </dgm:presLayoutVars>
      </dgm:prSet>
      <dgm:spPr/>
    </dgm:pt>
    <dgm:pt modelId="{6EEF72EE-319E-477F-842F-DE14B9179CEB}" type="pres">
      <dgm:prSet presAssocID="{D3B6AC44-ADC1-4D17-B495-01CCBD6D7E42}" presName="sibTrans" presStyleCnt="0"/>
      <dgm:spPr/>
    </dgm:pt>
    <dgm:pt modelId="{E3B08CAD-3611-45B2-8DEF-0054E59EA13D}" type="pres">
      <dgm:prSet presAssocID="{DC938228-E766-4129-BEB9-2875D7625BBA}" presName="node" presStyleLbl="node1" presStyleIdx="2" presStyleCnt="10">
        <dgm:presLayoutVars>
          <dgm:bulletEnabled val="1"/>
        </dgm:presLayoutVars>
      </dgm:prSet>
      <dgm:spPr/>
    </dgm:pt>
    <dgm:pt modelId="{86AB1DF0-E8A9-45B7-8E72-2F3F9870DF61}" type="pres">
      <dgm:prSet presAssocID="{88C5FE11-DCFF-4B63-9529-DEF44B3DD7BA}" presName="sibTrans" presStyleCnt="0"/>
      <dgm:spPr/>
    </dgm:pt>
    <dgm:pt modelId="{4D09A88D-FD6F-4C14-8A1C-C77EB024F9B2}" type="pres">
      <dgm:prSet presAssocID="{C44C2509-F912-4CBC-8315-09B38F8B06F4}" presName="node" presStyleLbl="node1" presStyleIdx="3" presStyleCnt="10">
        <dgm:presLayoutVars>
          <dgm:bulletEnabled val="1"/>
        </dgm:presLayoutVars>
      </dgm:prSet>
      <dgm:spPr/>
    </dgm:pt>
    <dgm:pt modelId="{DE2E656A-5B57-43EB-A26B-0575ECC78C43}" type="pres">
      <dgm:prSet presAssocID="{4DB04DF1-687F-458A-A400-9B82A3268878}" presName="sibTrans" presStyleCnt="0"/>
      <dgm:spPr/>
    </dgm:pt>
    <dgm:pt modelId="{FC5C6353-663C-4CA4-B7B2-15A39336A811}" type="pres">
      <dgm:prSet presAssocID="{EC8E5741-F439-4DFA-874B-7D23A603366D}" presName="node" presStyleLbl="node1" presStyleIdx="4" presStyleCnt="10">
        <dgm:presLayoutVars>
          <dgm:bulletEnabled val="1"/>
        </dgm:presLayoutVars>
      </dgm:prSet>
      <dgm:spPr/>
    </dgm:pt>
    <dgm:pt modelId="{E0C42D64-C95C-4968-97C7-4CCB6C597FF6}" type="pres">
      <dgm:prSet presAssocID="{B37C6DD9-F1A0-4271-9B05-DCF7E203C70A}" presName="sibTrans" presStyleCnt="0"/>
      <dgm:spPr/>
    </dgm:pt>
    <dgm:pt modelId="{D1CA9707-A00A-4692-8651-C4CCB199062B}" type="pres">
      <dgm:prSet presAssocID="{A49BF76C-F934-47CE-9D96-DFD9CA28F853}" presName="node" presStyleLbl="node1" presStyleIdx="5" presStyleCnt="10">
        <dgm:presLayoutVars>
          <dgm:bulletEnabled val="1"/>
        </dgm:presLayoutVars>
      </dgm:prSet>
      <dgm:spPr/>
    </dgm:pt>
    <dgm:pt modelId="{699DAF65-D6BC-4646-AE38-4067F036735F}" type="pres">
      <dgm:prSet presAssocID="{75FF80D1-790A-4B6F-90C0-3F23B08B9A7A}" presName="sibTrans" presStyleCnt="0"/>
      <dgm:spPr/>
    </dgm:pt>
    <dgm:pt modelId="{8DDD0830-A861-4E73-AFB4-F8A5452B33AD}" type="pres">
      <dgm:prSet presAssocID="{F9E02F99-A768-45BF-B485-5FD5161A5A4B}" presName="node" presStyleLbl="node1" presStyleIdx="6" presStyleCnt="10">
        <dgm:presLayoutVars>
          <dgm:bulletEnabled val="1"/>
        </dgm:presLayoutVars>
      </dgm:prSet>
      <dgm:spPr/>
    </dgm:pt>
    <dgm:pt modelId="{67CAF4D2-D1C2-4874-A8E7-45677642FA04}" type="pres">
      <dgm:prSet presAssocID="{FF2EF78C-AE98-49C3-A77E-495E5DF76AF5}" presName="sibTrans" presStyleCnt="0"/>
      <dgm:spPr/>
    </dgm:pt>
    <dgm:pt modelId="{D17A583B-0D9D-434B-B45F-3CBAC42B87BC}" type="pres">
      <dgm:prSet presAssocID="{CDD93255-4C07-485A-849C-47D1504428A7}" presName="node" presStyleLbl="node1" presStyleIdx="7" presStyleCnt="10">
        <dgm:presLayoutVars>
          <dgm:bulletEnabled val="1"/>
        </dgm:presLayoutVars>
      </dgm:prSet>
      <dgm:spPr/>
    </dgm:pt>
    <dgm:pt modelId="{897D9A23-A451-44EA-90CB-DFA5788C0143}" type="pres">
      <dgm:prSet presAssocID="{933F9256-6D80-43F2-9717-423162E0886A}" presName="sibTrans" presStyleCnt="0"/>
      <dgm:spPr/>
    </dgm:pt>
    <dgm:pt modelId="{6ABBFCAF-305A-4782-AB03-07F45402BBC5}" type="pres">
      <dgm:prSet presAssocID="{07AC0266-B226-421F-9AAC-5F4C307BDC86}" presName="node" presStyleLbl="node1" presStyleIdx="8" presStyleCnt="10">
        <dgm:presLayoutVars>
          <dgm:bulletEnabled val="1"/>
        </dgm:presLayoutVars>
      </dgm:prSet>
      <dgm:spPr/>
    </dgm:pt>
    <dgm:pt modelId="{C0473C8C-C820-4555-9578-57C63BE3D3BB}" type="pres">
      <dgm:prSet presAssocID="{97B16A56-7BAC-4E69-AD4F-A0A1008ADFE2}" presName="sibTrans" presStyleCnt="0"/>
      <dgm:spPr/>
    </dgm:pt>
    <dgm:pt modelId="{86AF6876-3502-4910-AB47-E1ACD7374A25}" type="pres">
      <dgm:prSet presAssocID="{4A055A8E-EEC1-4BFD-A50F-44C10A395866}" presName="node" presStyleLbl="node1" presStyleIdx="9" presStyleCnt="10">
        <dgm:presLayoutVars>
          <dgm:bulletEnabled val="1"/>
        </dgm:presLayoutVars>
      </dgm:prSet>
      <dgm:spPr/>
    </dgm:pt>
  </dgm:ptLst>
  <dgm:cxnLst>
    <dgm:cxn modelId="{AE70E20C-762C-4B4A-BC07-D51D6EE84531}" srcId="{F2273A14-F904-49D0-B6A6-3D84FDAA5EA7}" destId="{A49BF76C-F934-47CE-9D96-DFD9CA28F853}" srcOrd="5" destOrd="0" parTransId="{CB19207C-9B18-4B62-AAAF-DE0F70C41D1B}" sibTransId="{75FF80D1-790A-4B6F-90C0-3F23B08B9A7A}"/>
    <dgm:cxn modelId="{4C11CA1D-B86D-4538-A006-4C4876E626B5}" srcId="{F2273A14-F904-49D0-B6A6-3D84FDAA5EA7}" destId="{DC938228-E766-4129-BEB9-2875D7625BBA}" srcOrd="2" destOrd="0" parTransId="{F07ABCC7-1D82-420A-95BC-B30164642693}" sibTransId="{88C5FE11-DCFF-4B63-9529-DEF44B3DD7BA}"/>
    <dgm:cxn modelId="{771DBD20-7F32-4757-9F65-800EEAC414B1}" srcId="{F2273A14-F904-49D0-B6A6-3D84FDAA5EA7}" destId="{07AC0266-B226-421F-9AAC-5F4C307BDC86}" srcOrd="8" destOrd="0" parTransId="{E1B52B3F-B88B-44DF-821C-CBDE2EB97DB4}" sibTransId="{97B16A56-7BAC-4E69-AD4F-A0A1008ADFE2}"/>
    <dgm:cxn modelId="{9ABB4F21-B83A-46F2-9177-C0751021755C}" srcId="{F2273A14-F904-49D0-B6A6-3D84FDAA5EA7}" destId="{5E03EAB5-119A-45A7-8A6F-6A0E2D6382E0}" srcOrd="1" destOrd="0" parTransId="{410B1A72-58D0-43E6-A9A3-6D9AEFA54F42}" sibTransId="{D3B6AC44-ADC1-4D17-B495-01CCBD6D7E42}"/>
    <dgm:cxn modelId="{23844F22-F27C-414E-A46C-F0A57CA8DF49}" srcId="{F2273A14-F904-49D0-B6A6-3D84FDAA5EA7}" destId="{EC8E5741-F439-4DFA-874B-7D23A603366D}" srcOrd="4" destOrd="0" parTransId="{1BC685E9-82E1-40CE-8A3E-E848BFB37679}" sibTransId="{B37C6DD9-F1A0-4271-9B05-DCF7E203C70A}"/>
    <dgm:cxn modelId="{909AAA27-795F-49FD-B91B-26C55BB49A28}" srcId="{F2273A14-F904-49D0-B6A6-3D84FDAA5EA7}" destId="{CDD93255-4C07-485A-849C-47D1504428A7}" srcOrd="7" destOrd="0" parTransId="{7323536F-FDBE-414A-BACC-ED0D6DBE0379}" sibTransId="{933F9256-6D80-43F2-9717-423162E0886A}"/>
    <dgm:cxn modelId="{07CA0A31-C009-4B57-9E07-503524016B2A}" type="presOf" srcId="{C44C2509-F912-4CBC-8315-09B38F8B06F4}" destId="{4D09A88D-FD6F-4C14-8A1C-C77EB024F9B2}" srcOrd="0" destOrd="0" presId="urn:microsoft.com/office/officeart/2005/8/layout/default"/>
    <dgm:cxn modelId="{3343195D-30DF-4D23-A516-067EE5C0DAFD}" srcId="{F2273A14-F904-49D0-B6A6-3D84FDAA5EA7}" destId="{F9E02F99-A768-45BF-B485-5FD5161A5A4B}" srcOrd="6" destOrd="0" parTransId="{DC2B2485-7B0E-40B6-8322-03843EFF5FEF}" sibTransId="{FF2EF78C-AE98-49C3-A77E-495E5DF76AF5}"/>
    <dgm:cxn modelId="{CB2E894B-28CE-4F3D-9B68-1625FD015D80}" type="presOf" srcId="{CDD93255-4C07-485A-849C-47D1504428A7}" destId="{D17A583B-0D9D-434B-B45F-3CBAC42B87BC}" srcOrd="0" destOrd="0" presId="urn:microsoft.com/office/officeart/2005/8/layout/default"/>
    <dgm:cxn modelId="{E576B76B-756F-4E52-A012-B8063E49F4CD}" type="presOf" srcId="{DC938228-E766-4129-BEB9-2875D7625BBA}" destId="{E3B08CAD-3611-45B2-8DEF-0054E59EA13D}" srcOrd="0" destOrd="0" presId="urn:microsoft.com/office/officeart/2005/8/layout/default"/>
    <dgm:cxn modelId="{8A156C82-DBEC-41E3-9C11-483A77E92A49}" srcId="{F2273A14-F904-49D0-B6A6-3D84FDAA5EA7}" destId="{C44C2509-F912-4CBC-8315-09B38F8B06F4}" srcOrd="3" destOrd="0" parTransId="{62546242-1E7C-4E57-AF71-1F45CC3A64A1}" sibTransId="{4DB04DF1-687F-458A-A400-9B82A3268878}"/>
    <dgm:cxn modelId="{3A9B029D-AB31-47FE-92BC-98DB9B0A65D4}" type="presOf" srcId="{EC8E5741-F439-4DFA-874B-7D23A603366D}" destId="{FC5C6353-663C-4CA4-B7B2-15A39336A811}" srcOrd="0" destOrd="0" presId="urn:microsoft.com/office/officeart/2005/8/layout/default"/>
    <dgm:cxn modelId="{FC2D7DA3-CBDF-404B-935F-405380FD2A0B}" srcId="{F2273A14-F904-49D0-B6A6-3D84FDAA5EA7}" destId="{4A055A8E-EEC1-4BFD-A50F-44C10A395866}" srcOrd="9" destOrd="0" parTransId="{1E00BABA-BE5D-44DB-90DB-00F34131CC04}" sibTransId="{C4CED16A-A49D-4799-846D-086DD1D11058}"/>
    <dgm:cxn modelId="{5C838AA4-0F07-43D6-B29B-E48D36744707}" srcId="{F2273A14-F904-49D0-B6A6-3D84FDAA5EA7}" destId="{236B6A19-B047-476F-8A72-98346C3E7808}" srcOrd="0" destOrd="0" parTransId="{4BDF5B3E-1C08-480F-8BDD-7E35A2EF8E32}" sibTransId="{65FC8C0A-BE8C-4FB6-964C-8B06EB94BD5C}"/>
    <dgm:cxn modelId="{67FE3BA6-C558-4F4B-9C32-276733DD33FD}" type="presOf" srcId="{F9E02F99-A768-45BF-B485-5FD5161A5A4B}" destId="{8DDD0830-A861-4E73-AFB4-F8A5452B33AD}" srcOrd="0" destOrd="0" presId="urn:microsoft.com/office/officeart/2005/8/layout/default"/>
    <dgm:cxn modelId="{F66FBFB1-1C8E-428E-9863-2C012FBEC399}" type="presOf" srcId="{A49BF76C-F934-47CE-9D96-DFD9CA28F853}" destId="{D1CA9707-A00A-4692-8651-C4CCB199062B}" srcOrd="0" destOrd="0" presId="urn:microsoft.com/office/officeart/2005/8/layout/default"/>
    <dgm:cxn modelId="{C97379C6-01E5-4B27-A09A-ECAA46D0FA39}" type="presOf" srcId="{F2273A14-F904-49D0-B6A6-3D84FDAA5EA7}" destId="{D506DE87-2143-4151-8F11-27AB26760D6D}" srcOrd="0" destOrd="0" presId="urn:microsoft.com/office/officeart/2005/8/layout/default"/>
    <dgm:cxn modelId="{355E0ACE-86A1-4A7B-8580-6E6BE0CC8E6C}" type="presOf" srcId="{07AC0266-B226-421F-9AAC-5F4C307BDC86}" destId="{6ABBFCAF-305A-4782-AB03-07F45402BBC5}" srcOrd="0" destOrd="0" presId="urn:microsoft.com/office/officeart/2005/8/layout/default"/>
    <dgm:cxn modelId="{049E45D8-C64F-415D-B763-AD5FFBA380EE}" type="presOf" srcId="{4A055A8E-EEC1-4BFD-A50F-44C10A395866}" destId="{86AF6876-3502-4910-AB47-E1ACD7374A25}" srcOrd="0" destOrd="0" presId="urn:microsoft.com/office/officeart/2005/8/layout/default"/>
    <dgm:cxn modelId="{F154F4EE-AE3C-474F-9F16-AFBDD3BA7599}" type="presOf" srcId="{5E03EAB5-119A-45A7-8A6F-6A0E2D6382E0}" destId="{65EF3E75-F2BA-455B-80E6-0616D4E6BF7A}" srcOrd="0" destOrd="0" presId="urn:microsoft.com/office/officeart/2005/8/layout/default"/>
    <dgm:cxn modelId="{582766FA-BD02-4B52-976C-F25FDC1F67E4}" type="presOf" srcId="{236B6A19-B047-476F-8A72-98346C3E7808}" destId="{A4DF86C5-008E-4257-9607-56BA1F1127D6}" srcOrd="0" destOrd="0" presId="urn:microsoft.com/office/officeart/2005/8/layout/default"/>
    <dgm:cxn modelId="{EF000812-B57F-42EB-A4D6-D91762A1738B}" type="presParOf" srcId="{D506DE87-2143-4151-8F11-27AB26760D6D}" destId="{A4DF86C5-008E-4257-9607-56BA1F1127D6}" srcOrd="0" destOrd="0" presId="urn:microsoft.com/office/officeart/2005/8/layout/default"/>
    <dgm:cxn modelId="{CBA5F30A-CF10-487C-AFB6-C2B85EC03A04}" type="presParOf" srcId="{D506DE87-2143-4151-8F11-27AB26760D6D}" destId="{BB94BF60-5982-4495-AE07-A4E32AF17581}" srcOrd="1" destOrd="0" presId="urn:microsoft.com/office/officeart/2005/8/layout/default"/>
    <dgm:cxn modelId="{8A7E025E-C62D-44EC-B57D-BFFC8EA507AF}" type="presParOf" srcId="{D506DE87-2143-4151-8F11-27AB26760D6D}" destId="{65EF3E75-F2BA-455B-80E6-0616D4E6BF7A}" srcOrd="2" destOrd="0" presId="urn:microsoft.com/office/officeart/2005/8/layout/default"/>
    <dgm:cxn modelId="{0CCA8EDB-614B-41DC-BC81-55ACB3A86CAB}" type="presParOf" srcId="{D506DE87-2143-4151-8F11-27AB26760D6D}" destId="{6EEF72EE-319E-477F-842F-DE14B9179CEB}" srcOrd="3" destOrd="0" presId="urn:microsoft.com/office/officeart/2005/8/layout/default"/>
    <dgm:cxn modelId="{8B3B7BDA-46BE-423A-A7BB-093708468311}" type="presParOf" srcId="{D506DE87-2143-4151-8F11-27AB26760D6D}" destId="{E3B08CAD-3611-45B2-8DEF-0054E59EA13D}" srcOrd="4" destOrd="0" presId="urn:microsoft.com/office/officeart/2005/8/layout/default"/>
    <dgm:cxn modelId="{E3AA7FCF-7073-4CCA-B267-7ACFE597153F}" type="presParOf" srcId="{D506DE87-2143-4151-8F11-27AB26760D6D}" destId="{86AB1DF0-E8A9-45B7-8E72-2F3F9870DF61}" srcOrd="5" destOrd="0" presId="urn:microsoft.com/office/officeart/2005/8/layout/default"/>
    <dgm:cxn modelId="{41488251-33FB-4F71-83F8-BB873EC73D15}" type="presParOf" srcId="{D506DE87-2143-4151-8F11-27AB26760D6D}" destId="{4D09A88D-FD6F-4C14-8A1C-C77EB024F9B2}" srcOrd="6" destOrd="0" presId="urn:microsoft.com/office/officeart/2005/8/layout/default"/>
    <dgm:cxn modelId="{FB908833-FC55-4667-A58A-82EDEFA04924}" type="presParOf" srcId="{D506DE87-2143-4151-8F11-27AB26760D6D}" destId="{DE2E656A-5B57-43EB-A26B-0575ECC78C43}" srcOrd="7" destOrd="0" presId="urn:microsoft.com/office/officeart/2005/8/layout/default"/>
    <dgm:cxn modelId="{289A6624-E4BA-4DFF-B216-79B1A8DBAC81}" type="presParOf" srcId="{D506DE87-2143-4151-8F11-27AB26760D6D}" destId="{FC5C6353-663C-4CA4-B7B2-15A39336A811}" srcOrd="8" destOrd="0" presId="urn:microsoft.com/office/officeart/2005/8/layout/default"/>
    <dgm:cxn modelId="{C5A25B7F-835A-4584-81EF-90BA26F59D4C}" type="presParOf" srcId="{D506DE87-2143-4151-8F11-27AB26760D6D}" destId="{E0C42D64-C95C-4968-97C7-4CCB6C597FF6}" srcOrd="9" destOrd="0" presId="urn:microsoft.com/office/officeart/2005/8/layout/default"/>
    <dgm:cxn modelId="{8C29F3DB-C4A1-4D67-9A93-0C426F735A7E}" type="presParOf" srcId="{D506DE87-2143-4151-8F11-27AB26760D6D}" destId="{D1CA9707-A00A-4692-8651-C4CCB199062B}" srcOrd="10" destOrd="0" presId="urn:microsoft.com/office/officeart/2005/8/layout/default"/>
    <dgm:cxn modelId="{642EBA35-1813-416F-977F-1D2A16E72EFC}" type="presParOf" srcId="{D506DE87-2143-4151-8F11-27AB26760D6D}" destId="{699DAF65-D6BC-4646-AE38-4067F036735F}" srcOrd="11" destOrd="0" presId="urn:microsoft.com/office/officeart/2005/8/layout/default"/>
    <dgm:cxn modelId="{59D2CF23-584F-4DA3-AAA6-1361EF55F5C4}" type="presParOf" srcId="{D506DE87-2143-4151-8F11-27AB26760D6D}" destId="{8DDD0830-A861-4E73-AFB4-F8A5452B33AD}" srcOrd="12" destOrd="0" presId="urn:microsoft.com/office/officeart/2005/8/layout/default"/>
    <dgm:cxn modelId="{77D81172-1FAD-4F4D-B8BE-C979F7B673EC}" type="presParOf" srcId="{D506DE87-2143-4151-8F11-27AB26760D6D}" destId="{67CAF4D2-D1C2-4874-A8E7-45677642FA04}" srcOrd="13" destOrd="0" presId="urn:microsoft.com/office/officeart/2005/8/layout/default"/>
    <dgm:cxn modelId="{FDCBCCE0-5473-4683-AC93-CBD07A519E5C}" type="presParOf" srcId="{D506DE87-2143-4151-8F11-27AB26760D6D}" destId="{D17A583B-0D9D-434B-B45F-3CBAC42B87BC}" srcOrd="14" destOrd="0" presId="urn:microsoft.com/office/officeart/2005/8/layout/default"/>
    <dgm:cxn modelId="{745B40A5-FD80-46E7-B702-B84D49B28098}" type="presParOf" srcId="{D506DE87-2143-4151-8F11-27AB26760D6D}" destId="{897D9A23-A451-44EA-90CB-DFA5788C0143}" srcOrd="15" destOrd="0" presId="urn:microsoft.com/office/officeart/2005/8/layout/default"/>
    <dgm:cxn modelId="{D6232652-EBBB-49C1-B90D-CA81278C93A8}" type="presParOf" srcId="{D506DE87-2143-4151-8F11-27AB26760D6D}" destId="{6ABBFCAF-305A-4782-AB03-07F45402BBC5}" srcOrd="16" destOrd="0" presId="urn:microsoft.com/office/officeart/2005/8/layout/default"/>
    <dgm:cxn modelId="{43A2F845-1768-4EFC-86BB-E6FDD89EED38}" type="presParOf" srcId="{D506DE87-2143-4151-8F11-27AB26760D6D}" destId="{C0473C8C-C820-4555-9578-57C63BE3D3BB}" srcOrd="17" destOrd="0" presId="urn:microsoft.com/office/officeart/2005/8/layout/default"/>
    <dgm:cxn modelId="{097F5D52-C37D-4990-9801-71747DBC5A7C}" type="presParOf" srcId="{D506DE87-2143-4151-8F11-27AB26760D6D}" destId="{86AF6876-3502-4910-AB47-E1ACD7374A2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FFE5B-22E8-40ED-9476-38B498B85B45}">
      <dsp:nvSpPr>
        <dsp:cNvPr id="0" name=""/>
        <dsp:cNvSpPr/>
      </dsp:nvSpPr>
      <dsp:spPr>
        <a:xfrm>
          <a:off x="794506" y="935035"/>
          <a:ext cx="1069859" cy="1069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3A7C5-4257-4957-ADD6-9C91CE6AAE93}">
      <dsp:nvSpPr>
        <dsp:cNvPr id="0" name=""/>
        <dsp:cNvSpPr/>
      </dsp:nvSpPr>
      <dsp:spPr>
        <a:xfrm>
          <a:off x="140703" y="2320785"/>
          <a:ext cx="2377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One that you use!!!</a:t>
          </a:r>
        </a:p>
      </dsp:txBody>
      <dsp:txXfrm>
        <a:off x="140703" y="2320785"/>
        <a:ext cx="2377464" cy="720000"/>
      </dsp:txXfrm>
    </dsp:sp>
    <dsp:sp modelId="{E65EEC21-A5A3-49A1-BF25-87B8438206CA}">
      <dsp:nvSpPr>
        <dsp:cNvPr id="0" name=""/>
        <dsp:cNvSpPr/>
      </dsp:nvSpPr>
      <dsp:spPr>
        <a:xfrm>
          <a:off x="3588027" y="935035"/>
          <a:ext cx="1069859" cy="10698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A61E1-AB1F-4F0F-8718-290F33A0A857}">
      <dsp:nvSpPr>
        <dsp:cNvPr id="0" name=""/>
        <dsp:cNvSpPr/>
      </dsp:nvSpPr>
      <dsp:spPr>
        <a:xfrm>
          <a:off x="2934224" y="2320785"/>
          <a:ext cx="2377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A4</a:t>
          </a:r>
        </a:p>
      </dsp:txBody>
      <dsp:txXfrm>
        <a:off x="2934224" y="2320785"/>
        <a:ext cx="2377464" cy="720000"/>
      </dsp:txXfrm>
    </dsp:sp>
    <dsp:sp modelId="{D67C8C3F-F6BC-4241-AE52-BF6A745F55F0}">
      <dsp:nvSpPr>
        <dsp:cNvPr id="0" name=""/>
        <dsp:cNvSpPr/>
      </dsp:nvSpPr>
      <dsp:spPr>
        <a:xfrm>
          <a:off x="6381548" y="935035"/>
          <a:ext cx="1069859" cy="10698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02A54-3394-4E41-A809-BB9BDC293D22}">
      <dsp:nvSpPr>
        <dsp:cNvPr id="0" name=""/>
        <dsp:cNvSpPr/>
      </dsp:nvSpPr>
      <dsp:spPr>
        <a:xfrm>
          <a:off x="5727745" y="2320785"/>
          <a:ext cx="2377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Several paragraphs</a:t>
          </a:r>
        </a:p>
      </dsp:txBody>
      <dsp:txXfrm>
        <a:off x="5727745" y="2320785"/>
        <a:ext cx="2377464" cy="720000"/>
      </dsp:txXfrm>
    </dsp:sp>
    <dsp:sp modelId="{4F22C5AC-256E-4F96-9AEB-AD10F61AB44D}">
      <dsp:nvSpPr>
        <dsp:cNvPr id="0" name=""/>
        <dsp:cNvSpPr/>
      </dsp:nvSpPr>
      <dsp:spPr>
        <a:xfrm>
          <a:off x="9175069" y="935035"/>
          <a:ext cx="1069859" cy="10698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6FB73-CDB8-4A14-8578-56ACD0933256}">
      <dsp:nvSpPr>
        <dsp:cNvPr id="0" name=""/>
        <dsp:cNvSpPr/>
      </dsp:nvSpPr>
      <dsp:spPr>
        <a:xfrm>
          <a:off x="8521266" y="2320785"/>
          <a:ext cx="23774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Some stats</a:t>
          </a:r>
          <a:endParaRPr lang="en-US" sz="2500" kern="1200"/>
        </a:p>
      </dsp:txBody>
      <dsp:txXfrm>
        <a:off x="8521266" y="2320785"/>
        <a:ext cx="2377464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F86C5-008E-4257-9607-56BA1F1127D6}">
      <dsp:nvSpPr>
        <dsp:cNvPr id="0" name=""/>
        <dsp:cNvSpPr/>
      </dsp:nvSpPr>
      <dsp:spPr>
        <a:xfrm>
          <a:off x="2221" y="318888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is the problem?</a:t>
          </a:r>
        </a:p>
      </dsp:txBody>
      <dsp:txXfrm>
        <a:off x="2221" y="318888"/>
        <a:ext cx="1762530" cy="1057518"/>
      </dsp:txXfrm>
    </dsp:sp>
    <dsp:sp modelId="{65EF3E75-F2BA-455B-80E6-0616D4E6BF7A}">
      <dsp:nvSpPr>
        <dsp:cNvPr id="0" name=""/>
        <dsp:cNvSpPr/>
      </dsp:nvSpPr>
      <dsp:spPr>
        <a:xfrm>
          <a:off x="1941005" y="318888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Who has the problem?</a:t>
          </a:r>
        </a:p>
      </dsp:txBody>
      <dsp:txXfrm>
        <a:off x="1941005" y="318888"/>
        <a:ext cx="1762530" cy="1057518"/>
      </dsp:txXfrm>
    </dsp:sp>
    <dsp:sp modelId="{E3B08CAD-3611-45B2-8DEF-0054E59EA13D}">
      <dsp:nvSpPr>
        <dsp:cNvPr id="0" name=""/>
        <dsp:cNvSpPr/>
      </dsp:nvSpPr>
      <dsp:spPr>
        <a:xfrm>
          <a:off x="3879789" y="318888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How will you solve it?</a:t>
          </a:r>
        </a:p>
      </dsp:txBody>
      <dsp:txXfrm>
        <a:off x="3879789" y="318888"/>
        <a:ext cx="1762530" cy="1057518"/>
      </dsp:txXfrm>
    </dsp:sp>
    <dsp:sp modelId="{4D09A88D-FD6F-4C14-8A1C-C77EB024F9B2}">
      <dsp:nvSpPr>
        <dsp:cNvPr id="0" name=""/>
        <dsp:cNvSpPr/>
      </dsp:nvSpPr>
      <dsp:spPr>
        <a:xfrm>
          <a:off x="5818573" y="318888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Why should someone buy from you?</a:t>
          </a:r>
        </a:p>
      </dsp:txBody>
      <dsp:txXfrm>
        <a:off x="5818573" y="318888"/>
        <a:ext cx="1762530" cy="1057518"/>
      </dsp:txXfrm>
    </dsp:sp>
    <dsp:sp modelId="{FC5C6353-663C-4CA4-B7B2-15A39336A811}">
      <dsp:nvSpPr>
        <dsp:cNvPr id="0" name=""/>
        <dsp:cNvSpPr/>
      </dsp:nvSpPr>
      <dsp:spPr>
        <a:xfrm>
          <a:off x="2221" y="1552659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How will you reach your customer?</a:t>
          </a:r>
          <a:endParaRPr lang="en-US" sz="2100" kern="1200"/>
        </a:p>
      </dsp:txBody>
      <dsp:txXfrm>
        <a:off x="2221" y="1552659"/>
        <a:ext cx="1762530" cy="1057518"/>
      </dsp:txXfrm>
    </dsp:sp>
    <dsp:sp modelId="{D1CA9707-A00A-4692-8651-C4CCB199062B}">
      <dsp:nvSpPr>
        <dsp:cNvPr id="0" name=""/>
        <dsp:cNvSpPr/>
      </dsp:nvSpPr>
      <dsp:spPr>
        <a:xfrm>
          <a:off x="1941005" y="1552659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Cost?</a:t>
          </a:r>
          <a:endParaRPr lang="en-US" sz="2100" kern="1200"/>
        </a:p>
      </dsp:txBody>
      <dsp:txXfrm>
        <a:off x="1941005" y="1552659"/>
        <a:ext cx="1762530" cy="1057518"/>
      </dsp:txXfrm>
    </dsp:sp>
    <dsp:sp modelId="{8DDD0830-A861-4E73-AFB4-F8A5452B33AD}">
      <dsp:nvSpPr>
        <dsp:cNvPr id="0" name=""/>
        <dsp:cNvSpPr/>
      </dsp:nvSpPr>
      <dsp:spPr>
        <a:xfrm>
          <a:off x="3879789" y="1552659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Profitability </a:t>
          </a:r>
          <a:endParaRPr lang="en-US" sz="2100" kern="1200"/>
        </a:p>
      </dsp:txBody>
      <dsp:txXfrm>
        <a:off x="3879789" y="1552659"/>
        <a:ext cx="1762530" cy="1057518"/>
      </dsp:txXfrm>
    </dsp:sp>
    <dsp:sp modelId="{D17A583B-0D9D-434B-B45F-3CBAC42B87BC}">
      <dsp:nvSpPr>
        <dsp:cNvPr id="0" name=""/>
        <dsp:cNvSpPr/>
      </dsp:nvSpPr>
      <dsp:spPr>
        <a:xfrm>
          <a:off x="5818573" y="1552659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Timeline</a:t>
          </a:r>
        </a:p>
      </dsp:txBody>
      <dsp:txXfrm>
        <a:off x="5818573" y="1552659"/>
        <a:ext cx="1762530" cy="1057518"/>
      </dsp:txXfrm>
    </dsp:sp>
    <dsp:sp modelId="{6ABBFCAF-305A-4782-AB03-07F45402BBC5}">
      <dsp:nvSpPr>
        <dsp:cNvPr id="0" name=""/>
        <dsp:cNvSpPr/>
      </dsp:nvSpPr>
      <dsp:spPr>
        <a:xfrm>
          <a:off x="1941005" y="2786431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Measuring Success</a:t>
          </a:r>
        </a:p>
      </dsp:txBody>
      <dsp:txXfrm>
        <a:off x="1941005" y="2786431"/>
        <a:ext cx="1762530" cy="1057518"/>
      </dsp:txXfrm>
    </dsp:sp>
    <dsp:sp modelId="{86AF6876-3502-4910-AB47-E1ACD7374A25}">
      <dsp:nvSpPr>
        <dsp:cNvPr id="0" name=""/>
        <dsp:cNvSpPr/>
      </dsp:nvSpPr>
      <dsp:spPr>
        <a:xfrm>
          <a:off x="3879789" y="2786431"/>
          <a:ext cx="1762530" cy="1057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Actions</a:t>
          </a:r>
        </a:p>
      </dsp:txBody>
      <dsp:txXfrm>
        <a:off x="3879789" y="2786431"/>
        <a:ext cx="1762530" cy="1057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7A87B-787E-95DC-F4B6-7A0554510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B8B2A-B48C-27F6-8517-E8A0CD98C0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64265-9EC4-4409-96B9-3A261F429856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3A760-3D3B-2696-0C91-59A3FD3A9A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1576-62DC-639F-D34D-D3C375CE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E843-ADF1-4045-9DF4-9E0E3ADE4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18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7E84-5FA0-45F3-B3B8-BCB828DDC4BC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7CF88-308E-4835-9785-C870FA7F9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32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will be recording the meeting</a:t>
            </a:r>
          </a:p>
          <a:p>
            <a:r>
              <a:rPr lang="en-GB"/>
              <a:t>Make yourself comfortable, anything you need, we will keep to time, take a break if you need. Open space to chat, contribute, network. Will send follow up notes 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Social ventures take many forms. They may be a charity, a social business or a community group. The common feature is that their main objective is to tackle an issue of social importance rather than to generate profits for an owner or shareholders.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2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5 mins to chat about who your customers might be and what model you are considering?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has the problem – target market</a:t>
            </a:r>
          </a:p>
          <a:p>
            <a:r>
              <a:rPr lang="en-US" dirty="0"/>
              <a:t>How will you solve it – Your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Whysomeone</a:t>
            </a:r>
            <a:r>
              <a:rPr lang="en-US" dirty="0"/>
              <a:t> should buy from you? - USP, Cost, Skills, IP</a:t>
            </a:r>
          </a:p>
          <a:p>
            <a:r>
              <a:rPr lang="en-GB" dirty="0"/>
              <a:t>How you will </a:t>
            </a:r>
            <a:r>
              <a:rPr lang="en-GB" dirty="0" err="1"/>
              <a:t>reah</a:t>
            </a:r>
            <a:r>
              <a:rPr lang="en-GB" dirty="0"/>
              <a:t> your s=customer – marketing, advertising, </a:t>
            </a:r>
            <a:r>
              <a:rPr lang="en-GB" dirty="0" err="1"/>
              <a:t>cahnnels</a:t>
            </a:r>
            <a:r>
              <a:rPr lang="en-GB" dirty="0"/>
              <a:t> etc.</a:t>
            </a:r>
          </a:p>
          <a:p>
            <a:r>
              <a:rPr lang="en-GB" dirty="0"/>
              <a:t>Cost – capital operations distribution</a:t>
            </a:r>
          </a:p>
          <a:p>
            <a:r>
              <a:rPr lang="en-GB" dirty="0"/>
              <a:t>Profitability – margins, revenue streams, value of different customers</a:t>
            </a:r>
          </a:p>
          <a:p>
            <a:r>
              <a:rPr lang="en-GB" dirty="0"/>
              <a:t>Timeline – when things will happen</a:t>
            </a:r>
          </a:p>
          <a:p>
            <a:r>
              <a:rPr lang="en-GB" dirty="0"/>
              <a:t>Measuring – SMART Targets / impact</a:t>
            </a:r>
          </a:p>
          <a:p>
            <a:r>
              <a:rPr lang="en-GB" dirty="0"/>
              <a:t>Actions – to do list, with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97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https://forms.gle/jmTCRdr79QhnK4cb7</a:t>
            </a:r>
          </a:p>
          <a:p>
            <a:endParaRPr lang="en-GB"/>
          </a:p>
          <a:p>
            <a:r>
              <a:rPr lang="en-GB"/>
              <a:t>Link in the chat to what you can access and we will email out</a:t>
            </a:r>
          </a:p>
          <a:p>
            <a:r>
              <a:rPr lang="en-GB"/>
              <a:t>We hope that has given you a flavour of our work and a clear picture of how and why we do what we do.</a:t>
            </a:r>
          </a:p>
          <a:p>
            <a:r>
              <a:rPr lang="en-GB"/>
              <a:t>We are open to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">
            <a:extLst>
              <a:ext uri="{FF2B5EF4-FFF2-40B4-BE49-F238E27FC236}">
                <a16:creationId xmlns:a16="http://schemas.microsoft.com/office/drawing/2014/main" id="{C3C06CB3-9B5E-3F47-B4F9-CF2D8C01EE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6" t="16460" r="5530" b="228"/>
          <a:stretch/>
        </p:blipFill>
        <p:spPr>
          <a:xfrm>
            <a:off x="0" y="-18768"/>
            <a:ext cx="8925783" cy="6858000"/>
          </a:xfrm>
          <a:prstGeom prst="rect">
            <a:avLst/>
          </a:prstGeom>
        </p:spPr>
      </p:pic>
      <p:pic>
        <p:nvPicPr>
          <p:cNvPr id="6" name="Background curve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7C599B-86B2-61E1-EC37-84AF0DACE0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AC0C691-CA7D-5DFA-5807-5D2EB1D4C7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3240" y="3568075"/>
            <a:ext cx="4976813" cy="467897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subheading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AEB1-E1A1-435E-9A95-1DA2F63EB3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83240" y="2046198"/>
            <a:ext cx="5725831" cy="1276779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0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3BD42F5-1D63-5059-0BB8-D376D5D39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725" y="0"/>
            <a:ext cx="9529763" cy="67691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0C691-CA7D-5DFA-5807-5D2EB1D4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240" y="3568075"/>
            <a:ext cx="4976813" cy="467897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AEB1-E1A1-435E-9A95-1DA2F63EB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240" y="2046198"/>
            <a:ext cx="5725831" cy="1276779"/>
          </a:xfrm>
          <a:noFill/>
        </p:spPr>
        <p:txBody>
          <a:bodyPr anchor="b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21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 descr="A white background with blue and yellow squares&#10;&#10;Description automatically generated">
            <a:extLst>
              <a:ext uri="{FF2B5EF4-FFF2-40B4-BE49-F238E27FC236}">
                <a16:creationId xmlns:a16="http://schemas.microsoft.com/office/drawing/2014/main" id="{940E0C3D-6571-24BD-F14C-32D213E00C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858D17C-705A-188A-4EF6-AB36BECC6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2238" y="2257424"/>
            <a:ext cx="11039435" cy="397582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6AF76-3AAA-3BA1-0F69-84DBC4FE05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238" y="1331605"/>
            <a:ext cx="8059738" cy="4933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a sub heading</a:t>
            </a:r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A20E90A-CF07-88AE-BE09-0CE6E299A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37" y="624755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5144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" descr="A aerial view of a row of houses&#10;&#10;Description automatically generated">
            <a:extLst>
              <a:ext uri="{FF2B5EF4-FFF2-40B4-BE49-F238E27FC236}">
                <a16:creationId xmlns:a16="http://schemas.microsoft.com/office/drawing/2014/main" id="{42D1A2E4-95AA-8323-B449-9FDE75DBE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8156" cy="6771992"/>
          </a:xfrm>
          <a:prstGeom prst="rect">
            <a:avLst/>
          </a:prstGeom>
        </p:spPr>
      </p:pic>
      <p:pic>
        <p:nvPicPr>
          <p:cNvPr id="7" name="Background graphic" descr="A screenshot of a video game&#10;&#10;Description automatically generated">
            <a:extLst>
              <a:ext uri="{FF2B5EF4-FFF2-40B4-BE49-F238E27FC236}">
                <a16:creationId xmlns:a16="http://schemas.microsoft.com/office/drawing/2014/main" id="{3091BD36-5474-5E1C-D1AC-98C96AE4BE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2C7C8E-1B5C-7AD2-E38B-1BBF6D4AA5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23800" y="3856138"/>
            <a:ext cx="3623244" cy="20479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AB8E9A-32DC-6941-4128-C04EF7CBE05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023800" y="2484915"/>
            <a:ext cx="4268844" cy="453734"/>
          </a:xfrm>
        </p:spPr>
        <p:txBody>
          <a:bodyPr>
            <a:normAutofit lnSpcReduction="10000"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 heading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D30717C-08B5-E0E6-377F-8FA42AAB9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800" y="1894203"/>
            <a:ext cx="4268844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3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dge Picture">
            <a:extLst>
              <a:ext uri="{FF2B5EF4-FFF2-40B4-BE49-F238E27FC236}">
                <a16:creationId xmlns:a16="http://schemas.microsoft.com/office/drawing/2014/main" id="{4FF434DA-5FE0-2861-FCE4-C38101EFDE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3" r="15713" b="385"/>
          <a:stretch/>
        </p:blipFill>
        <p:spPr>
          <a:xfrm flipH="1">
            <a:off x="0" y="0"/>
            <a:ext cx="4585063" cy="6858000"/>
          </a:xfrm>
          <a:prstGeom prst="rect">
            <a:avLst/>
          </a:prstGeom>
        </p:spPr>
      </p:pic>
      <p:pic>
        <p:nvPicPr>
          <p:cNvPr id="8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7D6A39DD-D80E-60BF-E030-24900FBA7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4497C-0A41-F641-A1F4-AF20A4C474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7696" y="2011676"/>
            <a:ext cx="3265488" cy="264977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CF7137-93F7-53CA-28C7-4A950A9F9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1313" y="2011676"/>
            <a:ext cx="4683125" cy="41903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2C25A-A4E7-C16A-B36B-BD2128A0AB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1313" y="1212850"/>
            <a:ext cx="8442325" cy="606425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5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Picture">
            <a:extLst>
              <a:ext uri="{FF2B5EF4-FFF2-40B4-BE49-F238E27FC236}">
                <a16:creationId xmlns:a16="http://schemas.microsoft.com/office/drawing/2014/main" id="{9D5A3FF8-6140-C6F4-F0E5-EA24AF845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9" t="1980" r="14199" b="18918"/>
          <a:stretch/>
        </p:blipFill>
        <p:spPr>
          <a:xfrm flipH="1">
            <a:off x="0" y="0"/>
            <a:ext cx="2732049" cy="6858000"/>
          </a:xfrm>
          <a:prstGeom prst="rect">
            <a:avLst/>
          </a:prstGeom>
        </p:spPr>
      </p:pic>
      <p:pic>
        <p:nvPicPr>
          <p:cNvPr id="7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2AD6BEA5-3F2C-6FD8-D148-613AA2F54A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A430B95-0E57-526E-BE56-B3D186CC46D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2047" y="1825074"/>
            <a:ext cx="4096800" cy="43518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186A59D-A415-91CD-71F5-5AC3B3E4AE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37725" y="1825074"/>
            <a:ext cx="4095204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1FB973-E87B-3A2F-FC01-D50B456DA3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32047" y="1143486"/>
            <a:ext cx="8514022" cy="51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398493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Picture">
            <a:extLst>
              <a:ext uri="{FF2B5EF4-FFF2-40B4-BE49-F238E27FC236}">
                <a16:creationId xmlns:a16="http://schemas.microsoft.com/office/drawing/2014/main" id="{FE23AFCD-9C08-A894-FBF8-6E91661F08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9948" r="37660" b="17921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4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CACDA58E-06CF-F73F-18B3-1BBA3CC7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22133" y="2511972"/>
            <a:ext cx="9122228" cy="35807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17E375-BB43-1BFE-3001-232E54B17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2586" y="1764446"/>
            <a:ext cx="9121775" cy="5175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 heading</a:t>
            </a:r>
            <a:endParaRPr lang="en-GB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728EB85-48AC-0204-358B-524EF5560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2133" y="1255471"/>
            <a:ext cx="6605950" cy="4911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0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" descr="A person in a wheelchair waving&#10;&#10;Description automatically generated">
            <a:extLst>
              <a:ext uri="{FF2B5EF4-FFF2-40B4-BE49-F238E27FC236}">
                <a16:creationId xmlns:a16="http://schemas.microsoft.com/office/drawing/2014/main" id="{729EDF9C-4B40-E2A0-CAC5-A717475E40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36494"/>
          <a:stretch/>
        </p:blipFill>
        <p:spPr>
          <a:xfrm>
            <a:off x="0" y="0"/>
            <a:ext cx="2154621" cy="6858000"/>
          </a:xfrm>
          <a:prstGeom prst="rect">
            <a:avLst/>
          </a:prstGeom>
        </p:spPr>
      </p:pic>
      <p:pic>
        <p:nvPicPr>
          <p:cNvPr id="7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D62CF329-BAE3-DF0C-4073-F314522956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22133" y="1989483"/>
            <a:ext cx="5776432" cy="42920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</a:p>
          <a:p>
            <a:pPr lvl="0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D80524-72B8-87D5-0C68-22C389DDE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63878" y="2155731"/>
            <a:ext cx="2580484" cy="1598543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311966-D808-5BF6-64DB-DB9296408B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34475" y="4054475"/>
            <a:ext cx="2581200" cy="1598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B4A46B-F382-CADE-0736-377839BAC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2133" y="1122667"/>
            <a:ext cx="7267302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8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ge image">
            <a:extLst>
              <a:ext uri="{FF2B5EF4-FFF2-40B4-BE49-F238E27FC236}">
                <a16:creationId xmlns:a16="http://schemas.microsoft.com/office/drawing/2014/main" id="{528BE995-A558-79FD-BC72-5CCFF6B50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4" t="17448" r="31224" b="5104"/>
          <a:stretch/>
        </p:blipFill>
        <p:spPr>
          <a:xfrm flipH="1">
            <a:off x="-1" y="0"/>
            <a:ext cx="4585063" cy="6858000"/>
          </a:xfrm>
          <a:prstGeom prst="rect">
            <a:avLst/>
          </a:prstGeom>
        </p:spPr>
      </p:pic>
      <p:pic>
        <p:nvPicPr>
          <p:cNvPr id="7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2E39CCF2-FBB2-1D9D-39E6-F681D64A03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ption">
            <a:extLst>
              <a:ext uri="{FF2B5EF4-FFF2-40B4-BE49-F238E27FC236}">
                <a16:creationId xmlns:a16="http://schemas.microsoft.com/office/drawing/2014/main" id="{A64F59EE-73CB-D004-C5CC-CF561287AB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7052" y="6020261"/>
            <a:ext cx="4891088" cy="4175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insert caption</a:t>
            </a:r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74D1582-C1F1-01A0-BE59-4E37BF84166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037052" y="1529825"/>
            <a:ext cx="7707600" cy="43344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BB488BE-EA3B-1959-5FB2-A82BE3379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519" y="864004"/>
            <a:ext cx="6605950" cy="4911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8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Picture">
            <a:extLst>
              <a:ext uri="{FF2B5EF4-FFF2-40B4-BE49-F238E27FC236}">
                <a16:creationId xmlns:a16="http://schemas.microsoft.com/office/drawing/2014/main" id="{0A56AB16-4EF7-BF02-275D-1A16377CC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51028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5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EA7FDDDD-D0B0-7FC5-1BEA-912429C528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Quote marks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393003E-6976-00DB-4A7A-EE1754AAD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22" y="1855788"/>
            <a:ext cx="757093" cy="7570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95530" y="2019302"/>
            <a:ext cx="6102626" cy="416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B60487-69F6-BDAC-F8FA-1C30D19A2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2550" y="1073150"/>
            <a:ext cx="9121775" cy="546928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9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Picture">
            <a:extLst>
              <a:ext uri="{FF2B5EF4-FFF2-40B4-BE49-F238E27FC236}">
                <a16:creationId xmlns:a16="http://schemas.microsoft.com/office/drawing/2014/main" id="{04DFDCFD-3242-9FE5-0A6B-612C91638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t="33906" r="34592" b="2518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6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9A363129-A8C6-09CC-7832-19449165EA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Quote marks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393003E-6976-00DB-4A7A-EE1754AAD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49" y="1855788"/>
            <a:ext cx="757093" cy="7570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66824" y="2009362"/>
            <a:ext cx="5549095" cy="4301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B60487-69F6-BDAC-F8FA-1C30D19A2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2550" y="1073150"/>
            <a:ext cx="9121775" cy="782638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4D954-9875-7CF1-AA73-B4CE714485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9508585" y="2009362"/>
            <a:ext cx="2190750" cy="20478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03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4D71D-3B6F-4F5F-49C2-8AFF5856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FE17-D508-223A-A286-8B8D1393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91677"/>
            <a:ext cx="10515600" cy="3185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00882-89CE-5861-FAD2-F0CEE642AD38}"/>
              </a:ext>
            </a:extLst>
          </p:cNvPr>
          <p:cNvSpPr txBox="1">
            <a:spLocks/>
          </p:cNvSpPr>
          <p:nvPr userDrawn="1"/>
        </p:nvSpPr>
        <p:spPr>
          <a:xfrm>
            <a:off x="838200" y="1836357"/>
            <a:ext cx="10515600" cy="79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1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0" r:id="rId7"/>
    <p:sldLayoutId id="2147483653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hyperlink" Target="https://forms.gle/jmTCRdr79QhnK4cb7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EF71B0B-3C87-CB56-C217-8183FD5AB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A Plan You Will Use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99E1E-EB27-871D-9120-6ECB71A8D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Business Model Canvas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78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06B6AFA-0A9D-048D-2870-EE8AACF39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3" b="21413"/>
          <a:stretch/>
        </p:blipFill>
        <p:spPr>
          <a:xfrm>
            <a:off x="-85725" y="0"/>
            <a:ext cx="7688688" cy="6769100"/>
          </a:xfrm>
        </p:spPr>
      </p:pic>
      <p:pic>
        <p:nvPicPr>
          <p:cNvPr id="5" name="Picture 4" descr="A black and white background&#10;&#10;Description automatically generated">
            <a:extLst>
              <a:ext uri="{FF2B5EF4-FFF2-40B4-BE49-F238E27FC236}">
                <a16:creationId xmlns:a16="http://schemas.microsoft.com/office/drawing/2014/main" id="{34D9537B-2EE5-CB3A-84AE-309E8873A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25125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C6C4B9-AD2F-14AC-2A52-5C04C0B9E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488" y="1457740"/>
            <a:ext cx="5725831" cy="1276779"/>
          </a:xfrm>
        </p:spPr>
        <p:txBody>
          <a:bodyPr/>
          <a:lstStyle/>
          <a:p>
            <a:r>
              <a:rPr lang="en-GB"/>
              <a:t>Over to you!</a:t>
            </a:r>
            <a:br>
              <a:rPr lang="en-GB"/>
            </a:br>
            <a:r>
              <a:rPr lang="en-GB" sz="1600">
                <a:hlinkClick r:id="rId5"/>
              </a:rPr>
              <a:t>Soc Ent Support</a:t>
            </a:r>
            <a:endParaRPr lang="en-GB" sz="16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D25F03-FD4A-BFB0-A266-D3F3A08AD041}"/>
              </a:ext>
            </a:extLst>
          </p:cNvPr>
          <p:cNvSpPr/>
          <p:nvPr/>
        </p:nvSpPr>
        <p:spPr>
          <a:xfrm>
            <a:off x="6268527" y="3076701"/>
            <a:ext cx="5610037" cy="7548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02305-520A-59DE-F1FA-ACDC8FA9A218}"/>
              </a:ext>
            </a:extLst>
          </p:cNvPr>
          <p:cNvSpPr txBox="1"/>
          <p:nvPr/>
        </p:nvSpPr>
        <p:spPr>
          <a:xfrm>
            <a:off x="6181724" y="3045996"/>
            <a:ext cx="569684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Contact us at: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2000">
                <a:solidFill>
                  <a:schemeClr val="bg1"/>
                </a:solidFill>
              </a:rPr>
              <a:t>communitysupport@communityfirstyorkshire.org.uk</a:t>
            </a:r>
            <a:endParaRPr lang="en-GB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3CBB42-3290-2CA7-F869-5314D2B22325}"/>
              </a:ext>
            </a:extLst>
          </p:cNvPr>
          <p:cNvSpPr/>
          <p:nvPr/>
        </p:nvSpPr>
        <p:spPr>
          <a:xfrm>
            <a:off x="5577870" y="4153068"/>
            <a:ext cx="3019237" cy="1941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922F0-65C9-0095-A497-030FB82B9781}"/>
              </a:ext>
            </a:extLst>
          </p:cNvPr>
          <p:cNvSpPr txBox="1"/>
          <p:nvPr/>
        </p:nvSpPr>
        <p:spPr>
          <a:xfrm>
            <a:off x="5753157" y="4443564"/>
            <a:ext cx="128313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S</a:t>
            </a:r>
            <a:r>
              <a:rPr lang="en-GB" sz="1800"/>
              <a:t>ign up to receive our newsletters here: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5783C9-EDB8-A49D-C744-FAD96F360490}"/>
              </a:ext>
            </a:extLst>
          </p:cNvPr>
          <p:cNvSpPr/>
          <p:nvPr/>
        </p:nvSpPr>
        <p:spPr>
          <a:xfrm>
            <a:off x="8773603" y="4153068"/>
            <a:ext cx="3019237" cy="1941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0DF5CE-3F3E-201B-7123-6CB3EBDF2D98}"/>
              </a:ext>
            </a:extLst>
          </p:cNvPr>
          <p:cNvSpPr txBox="1"/>
          <p:nvPr/>
        </p:nvSpPr>
        <p:spPr>
          <a:xfrm>
            <a:off x="8948392" y="4306237"/>
            <a:ext cx="114422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S</a:t>
            </a:r>
            <a:r>
              <a:rPr lang="en-GB" sz="1800"/>
              <a:t>ign up for our funding portal here: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21" name="Picture 2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65F2D80-9223-0841-9C7C-A063D006D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655" y="4444736"/>
            <a:ext cx="1244599" cy="1244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3681EE-50E1-9F31-B854-29FD91CD3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77025" y="4443564"/>
            <a:ext cx="1244599" cy="1244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C12543-AF87-118C-D74B-3CD6812BB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145" y="6372812"/>
            <a:ext cx="4950970" cy="396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2726A-CDB7-B5A8-1DB9-239DEA841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7488" y="-224507"/>
            <a:ext cx="1509619" cy="15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9097B-9F87-CA72-B6FC-3F532685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DED45-8523-7ED3-EA35-85482A1A989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See you next time 😀</a:t>
            </a:r>
          </a:p>
          <a:p>
            <a:pPr algn="ctr"/>
            <a:r>
              <a:rPr lang="en-US" sz="4000" dirty="0"/>
              <a:t>Paul Kilgallon</a:t>
            </a:r>
          </a:p>
          <a:p>
            <a:pPr algn="ctr"/>
            <a:r>
              <a:rPr lang="en-US" sz="4000" dirty="0"/>
              <a:t>paul@participateprojects.org.uk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4008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heading">
            <a:extLst>
              <a:ext uri="{FF2B5EF4-FFF2-40B4-BE49-F238E27FC236}">
                <a16:creationId xmlns:a16="http://schemas.microsoft.com/office/drawing/2014/main" id="{08429B97-BAB3-132E-6148-F56BEEAA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Things to consider before we begin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B0B4A-3E79-7E49-037D-3E217C32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69" y="706850"/>
            <a:ext cx="8060707" cy="4933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Welcome and Introductions</a:t>
            </a:r>
            <a:endParaRPr lang="en-US" err="1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66EA00-B7E1-2EA4-A2EC-971AA6E8D1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phic 2" descr="Coffee with solid fill">
            <a:extLst>
              <a:ext uri="{FF2B5EF4-FFF2-40B4-BE49-F238E27FC236}">
                <a16:creationId xmlns:a16="http://schemas.microsoft.com/office/drawing/2014/main" id="{D85C4134-77CA-C96A-0E77-80DD9D552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2231" y="2511325"/>
            <a:ext cx="914400" cy="914400"/>
          </a:xfrm>
          <a:prstGeom prst="rect">
            <a:avLst/>
          </a:prstGeom>
        </p:spPr>
      </p:pic>
      <p:pic>
        <p:nvPicPr>
          <p:cNvPr id="6" name="Graphic 8" descr="Meeting with solid fill">
            <a:extLst>
              <a:ext uri="{FF2B5EF4-FFF2-40B4-BE49-F238E27FC236}">
                <a16:creationId xmlns:a16="http://schemas.microsoft.com/office/drawing/2014/main" id="{A21A6077-4EB1-0C1F-1C21-8F1ED9D28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0679" y="2514684"/>
            <a:ext cx="914400" cy="914400"/>
          </a:xfrm>
          <a:prstGeom prst="rect">
            <a:avLst/>
          </a:prstGeom>
        </p:spPr>
      </p:pic>
      <p:pic>
        <p:nvPicPr>
          <p:cNvPr id="7" name="Graphic 15" descr="Hourglass 60% with solid fill">
            <a:extLst>
              <a:ext uri="{FF2B5EF4-FFF2-40B4-BE49-F238E27FC236}">
                <a16:creationId xmlns:a16="http://schemas.microsoft.com/office/drawing/2014/main" id="{1CCF1D7F-FA4C-F91D-282E-01696F851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0545" y="2518104"/>
            <a:ext cx="914400" cy="914400"/>
          </a:xfrm>
          <a:prstGeom prst="rect">
            <a:avLst/>
          </a:prstGeom>
        </p:spPr>
      </p:pic>
      <p:pic>
        <p:nvPicPr>
          <p:cNvPr id="8" name="Graphic 4" descr="Phone Vibration with solid fill">
            <a:extLst>
              <a:ext uri="{FF2B5EF4-FFF2-40B4-BE49-F238E27FC236}">
                <a16:creationId xmlns:a16="http://schemas.microsoft.com/office/drawing/2014/main" id="{66FE1E9E-AE78-F14E-E90F-10E1098DF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89820" y="3781852"/>
            <a:ext cx="914400" cy="914400"/>
          </a:xfrm>
          <a:prstGeom prst="rect">
            <a:avLst/>
          </a:prstGeom>
        </p:spPr>
      </p:pic>
      <p:pic>
        <p:nvPicPr>
          <p:cNvPr id="9" name="Graphic 13" descr="Person with idea with solid fill">
            <a:extLst>
              <a:ext uri="{FF2B5EF4-FFF2-40B4-BE49-F238E27FC236}">
                <a16:creationId xmlns:a16="http://schemas.microsoft.com/office/drawing/2014/main" id="{D74D7BAF-FD64-7D19-7C60-921C735F6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6072" y="3784037"/>
            <a:ext cx="914400" cy="914400"/>
          </a:xfrm>
          <a:prstGeom prst="rect">
            <a:avLst/>
          </a:prstGeom>
        </p:spPr>
      </p:pic>
      <p:pic>
        <p:nvPicPr>
          <p:cNvPr id="11" name="Graphic 25" descr="Comment Heart with solid fill">
            <a:extLst>
              <a:ext uri="{FF2B5EF4-FFF2-40B4-BE49-F238E27FC236}">
                <a16:creationId xmlns:a16="http://schemas.microsoft.com/office/drawing/2014/main" id="{394E2D06-C791-044A-674B-61606708EA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70545" y="3784291"/>
            <a:ext cx="914400" cy="914400"/>
          </a:xfrm>
          <a:prstGeom prst="rect">
            <a:avLst/>
          </a:prstGeom>
        </p:spPr>
      </p:pic>
      <p:pic>
        <p:nvPicPr>
          <p:cNvPr id="12" name="Graphic 20" descr="Universal access with solid fill">
            <a:extLst>
              <a:ext uri="{FF2B5EF4-FFF2-40B4-BE49-F238E27FC236}">
                <a16:creationId xmlns:a16="http://schemas.microsoft.com/office/drawing/2014/main" id="{36CF33D9-049E-5BE4-0527-E31D20E58D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92231" y="5057137"/>
            <a:ext cx="914400" cy="914400"/>
          </a:xfrm>
          <a:prstGeom prst="rect">
            <a:avLst/>
          </a:prstGeom>
        </p:spPr>
      </p:pic>
      <p:pic>
        <p:nvPicPr>
          <p:cNvPr id="13" name="Graphic 29" descr="Fire Extinguisher with solid fill">
            <a:extLst>
              <a:ext uri="{FF2B5EF4-FFF2-40B4-BE49-F238E27FC236}">
                <a16:creationId xmlns:a16="http://schemas.microsoft.com/office/drawing/2014/main" id="{F692699D-547F-8519-A959-B3E38E4BF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72841" y="5061864"/>
            <a:ext cx="914400" cy="914400"/>
          </a:xfrm>
          <a:prstGeom prst="rect">
            <a:avLst/>
          </a:prstGeom>
        </p:spPr>
      </p:pic>
      <p:pic>
        <p:nvPicPr>
          <p:cNvPr id="14" name="Graphic 31" descr="Postit Notes outline">
            <a:extLst>
              <a:ext uri="{FF2B5EF4-FFF2-40B4-BE49-F238E27FC236}">
                <a16:creationId xmlns:a16="http://schemas.microsoft.com/office/drawing/2014/main" id="{A2A26AB2-7619-5C3F-F69A-508331FAD2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70543" y="50618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05FA-F883-B986-3CD9-5CB8E6740D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1699" y="1234186"/>
            <a:ext cx="7862501" cy="493351"/>
          </a:xfrm>
        </p:spPr>
        <p:txBody>
          <a:bodyPr>
            <a:normAutofit/>
          </a:bodyPr>
          <a:lstStyle/>
          <a:p>
            <a:r>
              <a:rPr lang="en-US" dirty="0"/>
              <a:t>What we will achieve!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E6EAAF2-97D7-7541-3DA3-D808E46656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Methods</a:t>
            </a:r>
          </a:p>
          <a:p>
            <a:endParaRPr lang="en-US" sz="3600" dirty="0"/>
          </a:p>
          <a:p>
            <a:r>
              <a:rPr lang="en-US" sz="3600" dirty="0"/>
              <a:t>Analyse Your Venture</a:t>
            </a:r>
          </a:p>
          <a:p>
            <a:endParaRPr lang="en-US" sz="3600" dirty="0"/>
          </a:p>
          <a:p>
            <a:r>
              <a:rPr lang="en-US" sz="3600" dirty="0"/>
              <a:t>Practical Planning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447B4CA-0B18-25B6-FAB5-EC7F9F6C4B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One for the shelf?</a:t>
            </a:r>
          </a:p>
          <a:p>
            <a:pPr algn="ctr"/>
            <a:r>
              <a:rPr lang="en-US" sz="3600" dirty="0"/>
              <a:t>Large Undertaking</a:t>
            </a:r>
          </a:p>
          <a:p>
            <a:pPr algn="ctr"/>
            <a:r>
              <a:rPr lang="en-US" sz="3600" dirty="0"/>
              <a:t>Costly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4919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ur different colored squares with white text">
            <a:extLst>
              <a:ext uri="{FF2B5EF4-FFF2-40B4-BE49-F238E27FC236}">
                <a16:creationId xmlns:a16="http://schemas.microsoft.com/office/drawing/2014/main" id="{156BFBE9-FF1F-93FE-917B-D0ACF3B1F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94" y="1824956"/>
            <a:ext cx="6252892" cy="4408289"/>
          </a:xfrm>
          <a:prstGeom prst="rect">
            <a:avLst/>
          </a:prstGeom>
          <a:noFill/>
        </p:spPr>
      </p:pic>
      <p:sp>
        <p:nvSpPr>
          <p:cNvPr id="1035" name="Text Placeholder 2">
            <a:extLst>
              <a:ext uri="{FF2B5EF4-FFF2-40B4-BE49-F238E27FC236}">
                <a16:creationId xmlns:a16="http://schemas.microsoft.com/office/drawing/2014/main" id="{D569E7F0-1C30-ED02-BB6E-B286292F6D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238" y="1331605"/>
            <a:ext cx="8059738" cy="493351"/>
          </a:xfrm>
        </p:spPr>
        <p:txBody>
          <a:bodyPr>
            <a:normAutofit/>
          </a:bodyPr>
          <a:lstStyle/>
          <a:p>
            <a:r>
              <a:rPr lang="en-US" dirty="0"/>
              <a:t>Start with the basics…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68449-9286-4C2B-BF1F-70773F48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US" dirty="0"/>
              <a:t>SWOT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28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art of a company's company's company's company's company's company's company's company's company's company's company's company'">
            <a:extLst>
              <a:ext uri="{FF2B5EF4-FFF2-40B4-BE49-F238E27FC236}">
                <a16:creationId xmlns:a16="http://schemas.microsoft.com/office/drawing/2014/main" id="{D6ABE1EC-6D90-5CF8-9664-C3BC171B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05" y="1757655"/>
            <a:ext cx="6281530" cy="4475591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174BD-AC57-E645-1FBD-C1C6E5B0C3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238" y="1331605"/>
            <a:ext cx="8059738" cy="493351"/>
          </a:xfrm>
        </p:spPr>
        <p:txBody>
          <a:bodyPr>
            <a:normAutofit/>
          </a:bodyPr>
          <a:lstStyle/>
          <a:p>
            <a:r>
              <a:rPr lang="en-US" dirty="0"/>
              <a:t>A more in depth look at the impact of external influences on your business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BD5CAB-108F-A6E8-6F52-9EABCF14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US" dirty="0"/>
              <a:t>Pestle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88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C65F2-EE6F-58D6-D800-AC526A3F75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238" y="1331605"/>
            <a:ext cx="8059738" cy="747566"/>
          </a:xfrm>
        </p:spPr>
        <p:txBody>
          <a:bodyPr>
            <a:normAutofit lnSpcReduction="10000"/>
          </a:bodyPr>
          <a:lstStyle/>
          <a:p>
            <a:r>
              <a:rPr lang="en-US" sz="1000" dirty="0"/>
              <a:t>There may come a time when someone wants a big business plan from you. </a:t>
            </a:r>
          </a:p>
          <a:p>
            <a:r>
              <a:rPr lang="en-US" sz="1000" dirty="0"/>
              <a:t>This will more than likely be a sign of success.</a:t>
            </a:r>
          </a:p>
          <a:p>
            <a:r>
              <a:rPr lang="en-GB" sz="1000" dirty="0"/>
              <a:t>In the meantime…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8E13AF-9084-809D-577F-9389421E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US" dirty="0"/>
              <a:t>What’s the best type of business plan?</a:t>
            </a:r>
            <a:endParaRPr lang="en-GB" dirty="0"/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8A143EAF-1F71-F331-C7DC-2831CEEF681D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49041269"/>
              </p:ext>
            </p:extLst>
          </p:nvPr>
        </p:nvGraphicFramePr>
        <p:xfrm>
          <a:off x="612238" y="2257424"/>
          <a:ext cx="11039435" cy="3975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84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3B159-222E-D41E-D603-F78820267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2550" y="1073150"/>
            <a:ext cx="9121775" cy="546928"/>
          </a:xfrm>
        </p:spPr>
        <p:txBody>
          <a:bodyPr>
            <a:normAutofit/>
          </a:bodyPr>
          <a:lstStyle/>
          <a:p>
            <a:r>
              <a:rPr lang="en-US" dirty="0"/>
              <a:t>Keeping it short…</a:t>
            </a:r>
            <a:endParaRPr lang="en-GB" dirty="0"/>
          </a:p>
        </p:txBody>
      </p:sp>
      <p:graphicFrame>
        <p:nvGraphicFramePr>
          <p:cNvPr id="6" name="Media Placeholder 2">
            <a:extLst>
              <a:ext uri="{FF2B5EF4-FFF2-40B4-BE49-F238E27FC236}">
                <a16:creationId xmlns:a16="http://schemas.microsoft.com/office/drawing/2014/main" id="{44F91079-A73B-B803-9D62-399A49C9D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568417"/>
              </p:ext>
            </p:extLst>
          </p:nvPr>
        </p:nvGraphicFramePr>
        <p:xfrm>
          <a:off x="3995530" y="2019302"/>
          <a:ext cx="7583326" cy="416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079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BB45E-7E33-C76D-32D5-32FBBD2B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31" y="1397532"/>
            <a:ext cx="8596823" cy="4835713"/>
          </a:xfrm>
          <a:prstGeom prst="rect">
            <a:avLst/>
          </a:prstGeom>
          <a:noFill/>
        </p:spPr>
      </p:pic>
      <p:sp>
        <p:nvSpPr>
          <p:cNvPr id="3079" name="Title 3">
            <a:extLst>
              <a:ext uri="{FF2B5EF4-FFF2-40B4-BE49-F238E27FC236}">
                <a16:creationId xmlns:a16="http://schemas.microsoft.com/office/drawing/2014/main" id="{A67A2A8D-DC77-608E-C776-BC3FFD89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US" dirty="0"/>
              <a:t>Social Model Business Canvas</a:t>
            </a:r>
          </a:p>
        </p:txBody>
      </p:sp>
    </p:spTree>
    <p:extLst>
      <p:ext uri="{BB962C8B-B14F-4D97-AF65-F5344CB8AC3E}">
        <p14:creationId xmlns:p14="http://schemas.microsoft.com/office/powerpoint/2010/main" val="3152207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114011-CE42-3D29-D1D3-C9C687FBB4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66824" y="2009362"/>
            <a:ext cx="7782423" cy="43019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Think about who you are writing it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Write something you will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Forecasting is difficult, but it gets easier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9E820-77EB-E4B3-6F3E-685421F9A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summary…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29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8F9F0"/>
      </a:lt1>
      <a:dk2>
        <a:srgbClr val="0E2841"/>
      </a:dk2>
      <a:lt2>
        <a:srgbClr val="E8E8E8"/>
      </a:lt2>
      <a:accent1>
        <a:srgbClr val="0072CE"/>
      </a:accent1>
      <a:accent2>
        <a:srgbClr val="78BE20"/>
      </a:accent2>
      <a:accent3>
        <a:srgbClr val="F3D03E"/>
      </a:accent3>
      <a:accent4>
        <a:srgbClr val="34107D"/>
      </a:accent4>
      <a:accent5>
        <a:srgbClr val="D3420D"/>
      </a:accent5>
      <a:accent6>
        <a:srgbClr val="E63C76"/>
      </a:accent6>
      <a:hlink>
        <a:srgbClr val="0072CE"/>
      </a:hlink>
      <a:folHlink>
        <a:srgbClr val="0072CE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FY Master Powerpoint Template - DRAFT" id="{77BD9999-0D57-4213-AA3C-A3B033322236}" vid="{7CA2200C-B593-4790-BF2C-7A08ECC79A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847ca6-c2a3-4c09-86fc-a255600b0dc4">
      <Terms xmlns="http://schemas.microsoft.com/office/infopath/2007/PartnerControls"/>
    </lcf76f155ced4ddcb4097134ff3c332f>
    <_Flow_SignoffStatus xmlns="b9847ca6-c2a3-4c09-86fc-a255600b0dc4" xsi:nil="true"/>
    <TaxCatchAll xmlns="4be411ba-58a4-46a5-ba51-61a1536ab0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FA07E3F086F41A6D37CB05AD109CD" ma:contentTypeVersion="16" ma:contentTypeDescription="Create a new document." ma:contentTypeScope="" ma:versionID="085b0d7cdfb073e1cc8e7370981ec660">
  <xsd:schema xmlns:xsd="http://www.w3.org/2001/XMLSchema" xmlns:xs="http://www.w3.org/2001/XMLSchema" xmlns:p="http://schemas.microsoft.com/office/2006/metadata/properties" xmlns:ns2="b9847ca6-c2a3-4c09-86fc-a255600b0dc4" xmlns:ns3="4be411ba-58a4-46a5-ba51-61a1536ab0b4" targetNamespace="http://schemas.microsoft.com/office/2006/metadata/properties" ma:root="true" ma:fieldsID="94c91a3171d26d4bca1f0cd06805a1c0" ns2:_="" ns3:_="">
    <xsd:import namespace="b9847ca6-c2a3-4c09-86fc-a255600b0dc4"/>
    <xsd:import namespace="4be411ba-58a4-46a5-ba51-61a1536ab0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47ca6-c2a3-4c09-86fc-a255600b0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af6278-6d08-4f83-8516-58474de705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e411ba-58a4-46a5-ba51-61a1536ab0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14b3af-a7c6-4763-9d68-c507aefa8aff}" ma:internalName="TaxCatchAll" ma:showField="CatchAllData" ma:web="4be411ba-58a4-46a5-ba51-61a1536ab0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3873B-BBD3-4BA6-9E6B-2E6EDB600E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634D9-0980-469E-800C-2AE827D77FD7}">
  <ds:schemaRefs>
    <ds:schemaRef ds:uri="4be411ba-58a4-46a5-ba51-61a1536ab0b4"/>
    <ds:schemaRef ds:uri="b9847ca6-c2a3-4c09-86fc-a255600b0dc4"/>
    <ds:schemaRef ds:uri="ffbd9ec4-d6b5-4275-a646-9aeb3a02f6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B8A591-1A76-4838-B44C-194481B535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847ca6-c2a3-4c09-86fc-a255600b0dc4"/>
    <ds:schemaRef ds:uri="4be411ba-58a4-46a5-ba51-61a1536ab0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NYC Teams Presentation</Template>
  <TotalTime>1080</TotalTime>
  <Words>471</Words>
  <Application>Microsoft Office PowerPoint</Application>
  <PresentationFormat>Widescreen</PresentationFormat>
  <Paragraphs>75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Calibri</vt:lpstr>
      <vt:lpstr>Office Theme</vt:lpstr>
      <vt:lpstr>Business Model Canvas</vt:lpstr>
      <vt:lpstr>Welcome and Introductions</vt:lpstr>
      <vt:lpstr>What we will achieve!</vt:lpstr>
      <vt:lpstr>SWOT Analysis</vt:lpstr>
      <vt:lpstr>Pestle Analysis</vt:lpstr>
      <vt:lpstr>What’s the best type of business plan?</vt:lpstr>
      <vt:lpstr>PowerPoint Presentation</vt:lpstr>
      <vt:lpstr>Social Model Business Canvas</vt:lpstr>
      <vt:lpstr>PowerPoint Presentation</vt:lpstr>
      <vt:lpstr>Over to you! Soc Ent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Rachael Gillbanks</dc:creator>
  <cp:lastModifiedBy>paul kilgallon</cp:lastModifiedBy>
  <cp:revision>10</cp:revision>
  <dcterms:created xsi:type="dcterms:W3CDTF">2024-09-12T13:30:19Z</dcterms:created>
  <dcterms:modified xsi:type="dcterms:W3CDTF">2025-02-19T21:14:04Z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0x0101004DDFA07E3F086F41A6D37CB05AD109CD</vt:lpwstr>
  </property>
  <property fmtid="{D5CDD505-2E9C-101B-9397-08002B2CF9AE}" pid="3" name="MediaServiceImageTags">
    <vt:lpwstr/>
  </property>
</Properties>
</file>