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90" r:id="rId5"/>
    <p:sldId id="268" r:id="rId6"/>
    <p:sldId id="291" r:id="rId7"/>
    <p:sldId id="292" r:id="rId8"/>
    <p:sldId id="293" r:id="rId9"/>
    <p:sldId id="294" r:id="rId10"/>
    <p:sldId id="295" r:id="rId11"/>
    <p:sldId id="296" r:id="rId12"/>
    <p:sldId id="297" r:id="rId13"/>
    <p:sldId id="301" r:id="rId14"/>
    <p:sldId id="302" r:id="rId15"/>
    <p:sldId id="305" r:id="rId16"/>
    <p:sldId id="289"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6CE9E5-2C46-10A8-7FED-E9489C82712C}" name="Rachael Gillbanks" initials="RG" userId="S::Rachael.Gillbanks@communityfirstyorkshire.org.uk::fbf63118-6384-4372-bbfa-e45a86c7a9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9F0"/>
    <a:srgbClr val="151515"/>
    <a:srgbClr val="FBFDFE"/>
    <a:srgbClr val="FFFFFF"/>
    <a:srgbClr val="F8FBFD"/>
    <a:srgbClr val="F8FBF8"/>
    <a:srgbClr val="F3F5F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12" autoAdjust="0"/>
  </p:normalViewPr>
  <p:slideViewPr>
    <p:cSldViewPr snapToGrid="0">
      <p:cViewPr varScale="1">
        <p:scale>
          <a:sx n="94" d="100"/>
          <a:sy n="94" d="100"/>
        </p:scale>
        <p:origin x="294"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6" Type="http://schemas.openxmlformats.org/officeDocument/2006/relationships/image" Target="../media/image51.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6" Type="http://schemas.openxmlformats.org/officeDocument/2006/relationships/image" Target="../media/image51.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251AC3-5556-414E-979A-E858B7419DFD}"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36F4BEA7-C923-4B62-A5D2-75F5692DB334}">
      <dgm:prSet/>
      <dgm:spPr/>
      <dgm:t>
        <a:bodyPr/>
        <a:lstStyle/>
        <a:p>
          <a:r>
            <a:rPr lang="en-US"/>
            <a:t>Mem and Arts</a:t>
          </a:r>
        </a:p>
      </dgm:t>
    </dgm:pt>
    <dgm:pt modelId="{20721615-0C87-41AF-9385-9E0B53122E88}" type="parTrans" cxnId="{CC097CE8-7B3A-4244-BD96-026692ADF827}">
      <dgm:prSet/>
      <dgm:spPr/>
      <dgm:t>
        <a:bodyPr/>
        <a:lstStyle/>
        <a:p>
          <a:endParaRPr lang="en-US"/>
        </a:p>
      </dgm:t>
    </dgm:pt>
    <dgm:pt modelId="{5AD17002-A659-42F8-82E5-D9B742FCF702}" type="sibTrans" cxnId="{CC097CE8-7B3A-4244-BD96-026692ADF827}">
      <dgm:prSet/>
      <dgm:spPr/>
      <dgm:t>
        <a:bodyPr/>
        <a:lstStyle/>
        <a:p>
          <a:endParaRPr lang="en-US"/>
        </a:p>
      </dgm:t>
    </dgm:pt>
    <dgm:pt modelId="{6463222C-38BA-441B-B6B5-9969BA2CAB89}">
      <dgm:prSet/>
      <dgm:spPr/>
      <dgm:t>
        <a:bodyPr/>
        <a:lstStyle/>
        <a:p>
          <a:r>
            <a:rPr lang="en-US"/>
            <a:t>Objects</a:t>
          </a:r>
        </a:p>
      </dgm:t>
    </dgm:pt>
    <dgm:pt modelId="{1D5850FB-BCE9-4F59-899A-DF89F8806F13}" type="parTrans" cxnId="{40694E3E-A780-4C20-B466-58BF2128EC75}">
      <dgm:prSet/>
      <dgm:spPr/>
      <dgm:t>
        <a:bodyPr/>
        <a:lstStyle/>
        <a:p>
          <a:endParaRPr lang="en-US"/>
        </a:p>
      </dgm:t>
    </dgm:pt>
    <dgm:pt modelId="{CCE8A364-3D0B-4D44-8883-57FF475D396A}" type="sibTrans" cxnId="{40694E3E-A780-4C20-B466-58BF2128EC75}">
      <dgm:prSet/>
      <dgm:spPr/>
      <dgm:t>
        <a:bodyPr/>
        <a:lstStyle/>
        <a:p>
          <a:endParaRPr lang="en-US"/>
        </a:p>
      </dgm:t>
    </dgm:pt>
    <dgm:pt modelId="{8CA36928-BBA8-4E3B-BD70-BEF5187ED3CB}">
      <dgm:prSet/>
      <dgm:spPr/>
      <dgm:t>
        <a:bodyPr/>
        <a:lstStyle/>
        <a:p>
          <a:r>
            <a:rPr lang="en-US"/>
            <a:t>Primary Purpose</a:t>
          </a:r>
        </a:p>
      </dgm:t>
    </dgm:pt>
    <dgm:pt modelId="{C0300FB6-295D-4540-92D1-01CD0D469915}" type="parTrans" cxnId="{863BE697-CD4E-4841-BD03-B55E514DD2A8}">
      <dgm:prSet/>
      <dgm:spPr/>
      <dgm:t>
        <a:bodyPr/>
        <a:lstStyle/>
        <a:p>
          <a:endParaRPr lang="en-US"/>
        </a:p>
      </dgm:t>
    </dgm:pt>
    <dgm:pt modelId="{BDA3AE35-0212-4599-9D63-09758BD241F3}" type="sibTrans" cxnId="{863BE697-CD4E-4841-BD03-B55E514DD2A8}">
      <dgm:prSet/>
      <dgm:spPr/>
      <dgm:t>
        <a:bodyPr/>
        <a:lstStyle/>
        <a:p>
          <a:endParaRPr lang="en-US"/>
        </a:p>
      </dgm:t>
    </dgm:pt>
    <dgm:pt modelId="{DA2443E0-80C1-44AF-94DB-A22BB1636BFF}">
      <dgm:prSet/>
      <dgm:spPr/>
      <dgm:t>
        <a:bodyPr/>
        <a:lstStyle/>
        <a:p>
          <a:r>
            <a:rPr lang="en-US"/>
            <a:t>Trustees</a:t>
          </a:r>
        </a:p>
      </dgm:t>
    </dgm:pt>
    <dgm:pt modelId="{DD3F52B8-D105-45F8-AEEB-B1C723745495}" type="parTrans" cxnId="{F19DCD6E-3C94-4CDA-B4A3-8BE9748D0A49}">
      <dgm:prSet/>
      <dgm:spPr/>
      <dgm:t>
        <a:bodyPr/>
        <a:lstStyle/>
        <a:p>
          <a:endParaRPr lang="en-US"/>
        </a:p>
      </dgm:t>
    </dgm:pt>
    <dgm:pt modelId="{B5762C53-071D-47C4-A5BF-BB4604DDB172}" type="sibTrans" cxnId="{F19DCD6E-3C94-4CDA-B4A3-8BE9748D0A49}">
      <dgm:prSet/>
      <dgm:spPr/>
      <dgm:t>
        <a:bodyPr/>
        <a:lstStyle/>
        <a:p>
          <a:endParaRPr lang="en-US"/>
        </a:p>
      </dgm:t>
    </dgm:pt>
    <dgm:pt modelId="{E1D7F6A3-E1E1-4DDB-B547-9698A9C400AD}">
      <dgm:prSet/>
      <dgm:spPr/>
      <dgm:t>
        <a:bodyPr/>
        <a:lstStyle/>
        <a:p>
          <a:r>
            <a:rPr lang="en-US"/>
            <a:t>Grants</a:t>
          </a:r>
        </a:p>
      </dgm:t>
    </dgm:pt>
    <dgm:pt modelId="{683C7C86-B601-4956-84E2-734BCDB7BBCE}" type="parTrans" cxnId="{A82170A7-1108-4F9C-8D0F-C8A702558FDB}">
      <dgm:prSet/>
      <dgm:spPr/>
      <dgm:t>
        <a:bodyPr/>
        <a:lstStyle/>
        <a:p>
          <a:endParaRPr lang="en-US"/>
        </a:p>
      </dgm:t>
    </dgm:pt>
    <dgm:pt modelId="{F03C9570-E593-4348-A27A-F5B509CED624}" type="sibTrans" cxnId="{A82170A7-1108-4F9C-8D0F-C8A702558FDB}">
      <dgm:prSet/>
      <dgm:spPr/>
      <dgm:t>
        <a:bodyPr/>
        <a:lstStyle/>
        <a:p>
          <a:endParaRPr lang="en-US"/>
        </a:p>
      </dgm:t>
    </dgm:pt>
    <dgm:pt modelId="{70818105-741C-4255-89D6-24B2AAE5D4A6}">
      <dgm:prSet/>
      <dgm:spPr/>
      <dgm:t>
        <a:bodyPr/>
        <a:lstStyle/>
        <a:p>
          <a:r>
            <a:rPr lang="en-US"/>
            <a:t>Donations</a:t>
          </a:r>
        </a:p>
      </dgm:t>
    </dgm:pt>
    <dgm:pt modelId="{C05BA739-D8F7-439E-B01A-87C089A73479}" type="parTrans" cxnId="{A9A2FCAD-6DBC-4ECB-B9C4-2E9804A0DFEE}">
      <dgm:prSet/>
      <dgm:spPr/>
      <dgm:t>
        <a:bodyPr/>
        <a:lstStyle/>
        <a:p>
          <a:endParaRPr lang="en-US"/>
        </a:p>
      </dgm:t>
    </dgm:pt>
    <dgm:pt modelId="{41C674A4-EDCD-403E-8A3D-91F5109E5223}" type="sibTrans" cxnId="{A9A2FCAD-6DBC-4ECB-B9C4-2E9804A0DFEE}">
      <dgm:prSet/>
      <dgm:spPr/>
      <dgm:t>
        <a:bodyPr/>
        <a:lstStyle/>
        <a:p>
          <a:endParaRPr lang="en-US"/>
        </a:p>
      </dgm:t>
    </dgm:pt>
    <dgm:pt modelId="{6FF3922D-8A4D-47BE-8032-49F6EC322B0D}">
      <dgm:prSet/>
      <dgm:spPr/>
      <dgm:t>
        <a:bodyPr/>
        <a:lstStyle/>
        <a:p>
          <a:r>
            <a:rPr lang="en-US"/>
            <a:t>Trading</a:t>
          </a:r>
        </a:p>
      </dgm:t>
    </dgm:pt>
    <dgm:pt modelId="{CFC2D266-C1ED-4317-B57F-A3CBD269DE05}" type="parTrans" cxnId="{66918E96-77A7-486D-BA34-1D0B9AAC197C}">
      <dgm:prSet/>
      <dgm:spPr/>
      <dgm:t>
        <a:bodyPr/>
        <a:lstStyle/>
        <a:p>
          <a:endParaRPr lang="en-US"/>
        </a:p>
      </dgm:t>
    </dgm:pt>
    <dgm:pt modelId="{B3679C62-0AA1-413E-95AC-619B890D36D0}" type="sibTrans" cxnId="{66918E96-77A7-486D-BA34-1D0B9AAC197C}">
      <dgm:prSet/>
      <dgm:spPr/>
      <dgm:t>
        <a:bodyPr/>
        <a:lstStyle/>
        <a:p>
          <a:endParaRPr lang="en-US"/>
        </a:p>
      </dgm:t>
    </dgm:pt>
    <dgm:pt modelId="{B4F47243-F3B9-464B-B378-8FAEDC8B8161}">
      <dgm:prSet/>
      <dgm:spPr/>
      <dgm:t>
        <a:bodyPr/>
        <a:lstStyle/>
        <a:p>
          <a:r>
            <a:rPr lang="en-US" dirty="0"/>
            <a:t>Tax – Rate Relief, Stamp Duty, Corporation Tax</a:t>
          </a:r>
        </a:p>
      </dgm:t>
    </dgm:pt>
    <dgm:pt modelId="{D988EBCE-B09E-465B-BFAF-CB00D96A37A5}" type="parTrans" cxnId="{CF0D4CA5-FC39-4A65-854A-C8176A2D4592}">
      <dgm:prSet/>
      <dgm:spPr/>
      <dgm:t>
        <a:bodyPr/>
        <a:lstStyle/>
        <a:p>
          <a:endParaRPr lang="en-US"/>
        </a:p>
      </dgm:t>
    </dgm:pt>
    <dgm:pt modelId="{AA8338A3-95BA-4F8C-949B-0707172C0510}" type="sibTrans" cxnId="{CF0D4CA5-FC39-4A65-854A-C8176A2D4592}">
      <dgm:prSet/>
      <dgm:spPr/>
      <dgm:t>
        <a:bodyPr/>
        <a:lstStyle/>
        <a:p>
          <a:endParaRPr lang="en-US"/>
        </a:p>
      </dgm:t>
    </dgm:pt>
    <dgm:pt modelId="{6D9A9DEE-303C-4E55-BC3D-CDA1249E3253}">
      <dgm:prSet/>
      <dgm:spPr/>
      <dgm:t>
        <a:bodyPr/>
        <a:lstStyle/>
        <a:p>
          <a:r>
            <a:rPr lang="en-US" dirty="0"/>
            <a:t>Regulator</a:t>
          </a:r>
        </a:p>
      </dgm:t>
    </dgm:pt>
    <dgm:pt modelId="{D9D71179-9C6C-4384-AB5D-135B2D30EC30}" type="parTrans" cxnId="{2CE56CF7-F68D-4EF4-9219-90FEFC6E635E}">
      <dgm:prSet/>
      <dgm:spPr/>
      <dgm:t>
        <a:bodyPr/>
        <a:lstStyle/>
        <a:p>
          <a:endParaRPr lang="en-GB"/>
        </a:p>
      </dgm:t>
    </dgm:pt>
    <dgm:pt modelId="{7E2DA6C4-8F83-4D51-AEFB-1C6ABA9DA5EE}" type="sibTrans" cxnId="{2CE56CF7-F68D-4EF4-9219-90FEFC6E635E}">
      <dgm:prSet/>
      <dgm:spPr/>
      <dgm:t>
        <a:bodyPr/>
        <a:lstStyle/>
        <a:p>
          <a:endParaRPr lang="en-GB"/>
        </a:p>
      </dgm:t>
    </dgm:pt>
    <dgm:pt modelId="{E5F1C544-E77E-4B97-AF97-53B1007889DF}" type="pres">
      <dgm:prSet presAssocID="{C6251AC3-5556-414E-979A-E858B7419DFD}" presName="vert0" presStyleCnt="0">
        <dgm:presLayoutVars>
          <dgm:dir/>
          <dgm:animOne val="branch"/>
          <dgm:animLvl val="lvl"/>
        </dgm:presLayoutVars>
      </dgm:prSet>
      <dgm:spPr/>
    </dgm:pt>
    <dgm:pt modelId="{AF684F9A-5F75-4CDF-9C02-1626B3B9DCBD}" type="pres">
      <dgm:prSet presAssocID="{36F4BEA7-C923-4B62-A5D2-75F5692DB334}" presName="thickLine" presStyleLbl="alignNode1" presStyleIdx="0" presStyleCnt="9"/>
      <dgm:spPr/>
    </dgm:pt>
    <dgm:pt modelId="{FDC00937-60D3-4835-8A61-B8E60007F1EE}" type="pres">
      <dgm:prSet presAssocID="{36F4BEA7-C923-4B62-A5D2-75F5692DB334}" presName="horz1" presStyleCnt="0"/>
      <dgm:spPr/>
    </dgm:pt>
    <dgm:pt modelId="{50903EEA-B57D-4114-B90C-346F5F514636}" type="pres">
      <dgm:prSet presAssocID="{36F4BEA7-C923-4B62-A5D2-75F5692DB334}" presName="tx1" presStyleLbl="revTx" presStyleIdx="0" presStyleCnt="9"/>
      <dgm:spPr/>
    </dgm:pt>
    <dgm:pt modelId="{3CD5306B-9B6F-409C-AA69-4A4CFD9E0D76}" type="pres">
      <dgm:prSet presAssocID="{36F4BEA7-C923-4B62-A5D2-75F5692DB334}" presName="vert1" presStyleCnt="0"/>
      <dgm:spPr/>
    </dgm:pt>
    <dgm:pt modelId="{38A3167E-B9B4-4D25-BB83-5C7EEFC309D3}" type="pres">
      <dgm:prSet presAssocID="{6463222C-38BA-441B-B6B5-9969BA2CAB89}" presName="thickLine" presStyleLbl="alignNode1" presStyleIdx="1" presStyleCnt="9"/>
      <dgm:spPr/>
    </dgm:pt>
    <dgm:pt modelId="{C84CA9DC-E5DA-4D20-83E2-8F31C62334B7}" type="pres">
      <dgm:prSet presAssocID="{6463222C-38BA-441B-B6B5-9969BA2CAB89}" presName="horz1" presStyleCnt="0"/>
      <dgm:spPr/>
    </dgm:pt>
    <dgm:pt modelId="{88443478-AC5F-4A3B-8A83-99E1883346D4}" type="pres">
      <dgm:prSet presAssocID="{6463222C-38BA-441B-B6B5-9969BA2CAB89}" presName="tx1" presStyleLbl="revTx" presStyleIdx="1" presStyleCnt="9"/>
      <dgm:spPr/>
    </dgm:pt>
    <dgm:pt modelId="{E5769687-C313-4D14-84C6-2481FFF2887C}" type="pres">
      <dgm:prSet presAssocID="{6463222C-38BA-441B-B6B5-9969BA2CAB89}" presName="vert1" presStyleCnt="0"/>
      <dgm:spPr/>
    </dgm:pt>
    <dgm:pt modelId="{BA284184-265C-4BE1-A36A-0859C96A5540}" type="pres">
      <dgm:prSet presAssocID="{8CA36928-BBA8-4E3B-BD70-BEF5187ED3CB}" presName="thickLine" presStyleLbl="alignNode1" presStyleIdx="2" presStyleCnt="9"/>
      <dgm:spPr/>
    </dgm:pt>
    <dgm:pt modelId="{6364CE1A-7643-4FF4-9C8E-0E735ED7BB53}" type="pres">
      <dgm:prSet presAssocID="{8CA36928-BBA8-4E3B-BD70-BEF5187ED3CB}" presName="horz1" presStyleCnt="0"/>
      <dgm:spPr/>
    </dgm:pt>
    <dgm:pt modelId="{F8E38A1B-A7A4-4D0D-9670-29BEE28ABAB3}" type="pres">
      <dgm:prSet presAssocID="{8CA36928-BBA8-4E3B-BD70-BEF5187ED3CB}" presName="tx1" presStyleLbl="revTx" presStyleIdx="2" presStyleCnt="9"/>
      <dgm:spPr/>
    </dgm:pt>
    <dgm:pt modelId="{579C6C86-F220-4ED9-9B21-F7CE7097E10E}" type="pres">
      <dgm:prSet presAssocID="{8CA36928-BBA8-4E3B-BD70-BEF5187ED3CB}" presName="vert1" presStyleCnt="0"/>
      <dgm:spPr/>
    </dgm:pt>
    <dgm:pt modelId="{4898CD0D-C90C-469A-9D6F-B2124CF81928}" type="pres">
      <dgm:prSet presAssocID="{DA2443E0-80C1-44AF-94DB-A22BB1636BFF}" presName="thickLine" presStyleLbl="alignNode1" presStyleIdx="3" presStyleCnt="9"/>
      <dgm:spPr/>
    </dgm:pt>
    <dgm:pt modelId="{1272BE97-EDC8-4E9D-AAA9-8AAAF7F8671C}" type="pres">
      <dgm:prSet presAssocID="{DA2443E0-80C1-44AF-94DB-A22BB1636BFF}" presName="horz1" presStyleCnt="0"/>
      <dgm:spPr/>
    </dgm:pt>
    <dgm:pt modelId="{C20258C3-E2A9-4EC0-8010-650AC15E0E4D}" type="pres">
      <dgm:prSet presAssocID="{DA2443E0-80C1-44AF-94DB-A22BB1636BFF}" presName="tx1" presStyleLbl="revTx" presStyleIdx="3" presStyleCnt="9"/>
      <dgm:spPr/>
    </dgm:pt>
    <dgm:pt modelId="{7790C711-FB7B-4E28-B7F3-17BEB1A51022}" type="pres">
      <dgm:prSet presAssocID="{DA2443E0-80C1-44AF-94DB-A22BB1636BFF}" presName="vert1" presStyleCnt="0"/>
      <dgm:spPr/>
    </dgm:pt>
    <dgm:pt modelId="{F1F4CF4D-8DE9-48DF-A02D-2782C59264C7}" type="pres">
      <dgm:prSet presAssocID="{E1D7F6A3-E1E1-4DDB-B547-9698A9C400AD}" presName="thickLine" presStyleLbl="alignNode1" presStyleIdx="4" presStyleCnt="9"/>
      <dgm:spPr/>
    </dgm:pt>
    <dgm:pt modelId="{9067FCD6-D982-4687-B78B-8AE5A8CE8BD7}" type="pres">
      <dgm:prSet presAssocID="{E1D7F6A3-E1E1-4DDB-B547-9698A9C400AD}" presName="horz1" presStyleCnt="0"/>
      <dgm:spPr/>
    </dgm:pt>
    <dgm:pt modelId="{EDBDA8CC-9876-4768-BB63-F16E03595111}" type="pres">
      <dgm:prSet presAssocID="{E1D7F6A3-E1E1-4DDB-B547-9698A9C400AD}" presName="tx1" presStyleLbl="revTx" presStyleIdx="4" presStyleCnt="9"/>
      <dgm:spPr/>
    </dgm:pt>
    <dgm:pt modelId="{C5A37DA8-057B-4B7B-AFC5-4EAE50E3C075}" type="pres">
      <dgm:prSet presAssocID="{E1D7F6A3-E1E1-4DDB-B547-9698A9C400AD}" presName="vert1" presStyleCnt="0"/>
      <dgm:spPr/>
    </dgm:pt>
    <dgm:pt modelId="{232B0AF1-27AF-48FE-9ED2-4A56561A14C7}" type="pres">
      <dgm:prSet presAssocID="{70818105-741C-4255-89D6-24B2AAE5D4A6}" presName="thickLine" presStyleLbl="alignNode1" presStyleIdx="5" presStyleCnt="9"/>
      <dgm:spPr/>
    </dgm:pt>
    <dgm:pt modelId="{55BD8B30-2CDF-4949-A694-0537586056ED}" type="pres">
      <dgm:prSet presAssocID="{70818105-741C-4255-89D6-24B2AAE5D4A6}" presName="horz1" presStyleCnt="0"/>
      <dgm:spPr/>
    </dgm:pt>
    <dgm:pt modelId="{95C6E159-A254-4CF6-8013-8A88D09B5B2A}" type="pres">
      <dgm:prSet presAssocID="{70818105-741C-4255-89D6-24B2AAE5D4A6}" presName="tx1" presStyleLbl="revTx" presStyleIdx="5" presStyleCnt="9"/>
      <dgm:spPr/>
    </dgm:pt>
    <dgm:pt modelId="{2A123ADE-4658-410C-882A-B6F3E6FD2CD5}" type="pres">
      <dgm:prSet presAssocID="{70818105-741C-4255-89D6-24B2AAE5D4A6}" presName="vert1" presStyleCnt="0"/>
      <dgm:spPr/>
    </dgm:pt>
    <dgm:pt modelId="{9706619C-1388-4DB1-ADA8-9DF3B9845952}" type="pres">
      <dgm:prSet presAssocID="{6FF3922D-8A4D-47BE-8032-49F6EC322B0D}" presName="thickLine" presStyleLbl="alignNode1" presStyleIdx="6" presStyleCnt="9"/>
      <dgm:spPr/>
    </dgm:pt>
    <dgm:pt modelId="{EF88064E-1A81-42F7-9CA0-7BD972321767}" type="pres">
      <dgm:prSet presAssocID="{6FF3922D-8A4D-47BE-8032-49F6EC322B0D}" presName="horz1" presStyleCnt="0"/>
      <dgm:spPr/>
    </dgm:pt>
    <dgm:pt modelId="{E168999F-905F-432B-9B5E-9E3685FBFDC6}" type="pres">
      <dgm:prSet presAssocID="{6FF3922D-8A4D-47BE-8032-49F6EC322B0D}" presName="tx1" presStyleLbl="revTx" presStyleIdx="6" presStyleCnt="9"/>
      <dgm:spPr/>
    </dgm:pt>
    <dgm:pt modelId="{EE389483-7611-4C0C-A9DE-52A2DB6D74DE}" type="pres">
      <dgm:prSet presAssocID="{6FF3922D-8A4D-47BE-8032-49F6EC322B0D}" presName="vert1" presStyleCnt="0"/>
      <dgm:spPr/>
    </dgm:pt>
    <dgm:pt modelId="{18D8988F-3712-4250-A165-EC77BA3CFFA0}" type="pres">
      <dgm:prSet presAssocID="{B4F47243-F3B9-464B-B378-8FAEDC8B8161}" presName="thickLine" presStyleLbl="alignNode1" presStyleIdx="7" presStyleCnt="9"/>
      <dgm:spPr/>
    </dgm:pt>
    <dgm:pt modelId="{0D9F5922-191D-435C-B62E-5CD50A7B20D2}" type="pres">
      <dgm:prSet presAssocID="{B4F47243-F3B9-464B-B378-8FAEDC8B8161}" presName="horz1" presStyleCnt="0"/>
      <dgm:spPr/>
    </dgm:pt>
    <dgm:pt modelId="{10F30C31-53E7-4970-9457-A4CB5A6799C7}" type="pres">
      <dgm:prSet presAssocID="{B4F47243-F3B9-464B-B378-8FAEDC8B8161}" presName="tx1" presStyleLbl="revTx" presStyleIdx="7" presStyleCnt="9"/>
      <dgm:spPr/>
    </dgm:pt>
    <dgm:pt modelId="{32F342E1-F0E5-4248-A892-DC350C4BAA7A}" type="pres">
      <dgm:prSet presAssocID="{B4F47243-F3B9-464B-B378-8FAEDC8B8161}" presName="vert1" presStyleCnt="0"/>
      <dgm:spPr/>
    </dgm:pt>
    <dgm:pt modelId="{2A2AA045-2520-4B1F-90B2-E1C56927CCEE}" type="pres">
      <dgm:prSet presAssocID="{6D9A9DEE-303C-4E55-BC3D-CDA1249E3253}" presName="thickLine" presStyleLbl="alignNode1" presStyleIdx="8" presStyleCnt="9"/>
      <dgm:spPr/>
    </dgm:pt>
    <dgm:pt modelId="{AB9CF38D-4B7D-478C-AC53-54FE1BECD11C}" type="pres">
      <dgm:prSet presAssocID="{6D9A9DEE-303C-4E55-BC3D-CDA1249E3253}" presName="horz1" presStyleCnt="0"/>
      <dgm:spPr/>
    </dgm:pt>
    <dgm:pt modelId="{B5D0C1B5-7978-4397-BDFF-0871007A3FAB}" type="pres">
      <dgm:prSet presAssocID="{6D9A9DEE-303C-4E55-BC3D-CDA1249E3253}" presName="tx1" presStyleLbl="revTx" presStyleIdx="8" presStyleCnt="9"/>
      <dgm:spPr/>
    </dgm:pt>
    <dgm:pt modelId="{51C8A0B3-CA68-4031-B9BB-8BF09EF66B2C}" type="pres">
      <dgm:prSet presAssocID="{6D9A9DEE-303C-4E55-BC3D-CDA1249E3253}" presName="vert1" presStyleCnt="0"/>
      <dgm:spPr/>
    </dgm:pt>
  </dgm:ptLst>
  <dgm:cxnLst>
    <dgm:cxn modelId="{E6DC6D1B-DBC3-4F23-AAEB-34C3CB67A3C9}" type="presOf" srcId="{C6251AC3-5556-414E-979A-E858B7419DFD}" destId="{E5F1C544-E77E-4B97-AF97-53B1007889DF}" srcOrd="0" destOrd="0" presId="urn:microsoft.com/office/officeart/2008/layout/LinedList"/>
    <dgm:cxn modelId="{F26B461D-FDBA-42F2-B7F8-D3342C962699}" type="presOf" srcId="{6463222C-38BA-441B-B6B5-9969BA2CAB89}" destId="{88443478-AC5F-4A3B-8A83-99E1883346D4}" srcOrd="0" destOrd="0" presId="urn:microsoft.com/office/officeart/2008/layout/LinedList"/>
    <dgm:cxn modelId="{0BEDE72B-0357-44C9-B12E-D9AA7C3FE4DB}" type="presOf" srcId="{70818105-741C-4255-89D6-24B2AAE5D4A6}" destId="{95C6E159-A254-4CF6-8013-8A88D09B5B2A}" srcOrd="0" destOrd="0" presId="urn:microsoft.com/office/officeart/2008/layout/LinedList"/>
    <dgm:cxn modelId="{1ABD2133-61FD-436A-B6D4-0DC3696270F9}" type="presOf" srcId="{DA2443E0-80C1-44AF-94DB-A22BB1636BFF}" destId="{C20258C3-E2A9-4EC0-8010-650AC15E0E4D}" srcOrd="0" destOrd="0" presId="urn:microsoft.com/office/officeart/2008/layout/LinedList"/>
    <dgm:cxn modelId="{40694E3E-A780-4C20-B466-58BF2128EC75}" srcId="{C6251AC3-5556-414E-979A-E858B7419DFD}" destId="{6463222C-38BA-441B-B6B5-9969BA2CAB89}" srcOrd="1" destOrd="0" parTransId="{1D5850FB-BCE9-4F59-899A-DF89F8806F13}" sibTransId="{CCE8A364-3D0B-4D44-8883-57FF475D396A}"/>
    <dgm:cxn modelId="{30F0604C-12D9-42E9-99EE-FDFC3AFEABCB}" type="presOf" srcId="{B4F47243-F3B9-464B-B378-8FAEDC8B8161}" destId="{10F30C31-53E7-4970-9457-A4CB5A6799C7}" srcOrd="0" destOrd="0" presId="urn:microsoft.com/office/officeart/2008/layout/LinedList"/>
    <dgm:cxn modelId="{F19DCD6E-3C94-4CDA-B4A3-8BE9748D0A49}" srcId="{C6251AC3-5556-414E-979A-E858B7419DFD}" destId="{DA2443E0-80C1-44AF-94DB-A22BB1636BFF}" srcOrd="3" destOrd="0" parTransId="{DD3F52B8-D105-45F8-AEEB-B1C723745495}" sibTransId="{B5762C53-071D-47C4-A5BF-BB4604DDB172}"/>
    <dgm:cxn modelId="{25F74C94-D4E0-446B-8D4D-7135212FA21B}" type="presOf" srcId="{36F4BEA7-C923-4B62-A5D2-75F5692DB334}" destId="{50903EEA-B57D-4114-B90C-346F5F514636}" srcOrd="0" destOrd="0" presId="urn:microsoft.com/office/officeart/2008/layout/LinedList"/>
    <dgm:cxn modelId="{66918E96-77A7-486D-BA34-1D0B9AAC197C}" srcId="{C6251AC3-5556-414E-979A-E858B7419DFD}" destId="{6FF3922D-8A4D-47BE-8032-49F6EC322B0D}" srcOrd="6" destOrd="0" parTransId="{CFC2D266-C1ED-4317-B57F-A3CBD269DE05}" sibTransId="{B3679C62-0AA1-413E-95AC-619B890D36D0}"/>
    <dgm:cxn modelId="{863BE697-CD4E-4841-BD03-B55E514DD2A8}" srcId="{C6251AC3-5556-414E-979A-E858B7419DFD}" destId="{8CA36928-BBA8-4E3B-BD70-BEF5187ED3CB}" srcOrd="2" destOrd="0" parTransId="{C0300FB6-295D-4540-92D1-01CD0D469915}" sibTransId="{BDA3AE35-0212-4599-9D63-09758BD241F3}"/>
    <dgm:cxn modelId="{7F1BF599-0067-4F6C-A406-45A357B7AA4E}" type="presOf" srcId="{6D9A9DEE-303C-4E55-BC3D-CDA1249E3253}" destId="{B5D0C1B5-7978-4397-BDFF-0871007A3FAB}" srcOrd="0" destOrd="0" presId="urn:microsoft.com/office/officeart/2008/layout/LinedList"/>
    <dgm:cxn modelId="{CF0D4CA5-FC39-4A65-854A-C8176A2D4592}" srcId="{C6251AC3-5556-414E-979A-E858B7419DFD}" destId="{B4F47243-F3B9-464B-B378-8FAEDC8B8161}" srcOrd="7" destOrd="0" parTransId="{D988EBCE-B09E-465B-BFAF-CB00D96A37A5}" sibTransId="{AA8338A3-95BA-4F8C-949B-0707172C0510}"/>
    <dgm:cxn modelId="{A82170A7-1108-4F9C-8D0F-C8A702558FDB}" srcId="{C6251AC3-5556-414E-979A-E858B7419DFD}" destId="{E1D7F6A3-E1E1-4DDB-B547-9698A9C400AD}" srcOrd="4" destOrd="0" parTransId="{683C7C86-B601-4956-84E2-734BCDB7BBCE}" sibTransId="{F03C9570-E593-4348-A27A-F5B509CED624}"/>
    <dgm:cxn modelId="{A9A2FCAD-6DBC-4ECB-B9C4-2E9804A0DFEE}" srcId="{C6251AC3-5556-414E-979A-E858B7419DFD}" destId="{70818105-741C-4255-89D6-24B2AAE5D4A6}" srcOrd="5" destOrd="0" parTransId="{C05BA739-D8F7-439E-B01A-87C089A73479}" sibTransId="{41C674A4-EDCD-403E-8A3D-91F5109E5223}"/>
    <dgm:cxn modelId="{BEC4BCB6-3E36-4B33-8522-FED08C1143CE}" type="presOf" srcId="{E1D7F6A3-E1E1-4DDB-B547-9698A9C400AD}" destId="{EDBDA8CC-9876-4768-BB63-F16E03595111}" srcOrd="0" destOrd="0" presId="urn:microsoft.com/office/officeart/2008/layout/LinedList"/>
    <dgm:cxn modelId="{571800BB-8ACE-4C21-ADB7-73A1566522F1}" type="presOf" srcId="{6FF3922D-8A4D-47BE-8032-49F6EC322B0D}" destId="{E168999F-905F-432B-9B5E-9E3685FBFDC6}" srcOrd="0" destOrd="0" presId="urn:microsoft.com/office/officeart/2008/layout/LinedList"/>
    <dgm:cxn modelId="{CC097CE8-7B3A-4244-BD96-026692ADF827}" srcId="{C6251AC3-5556-414E-979A-E858B7419DFD}" destId="{36F4BEA7-C923-4B62-A5D2-75F5692DB334}" srcOrd="0" destOrd="0" parTransId="{20721615-0C87-41AF-9385-9E0B53122E88}" sibTransId="{5AD17002-A659-42F8-82E5-D9B742FCF702}"/>
    <dgm:cxn modelId="{2CE56CF7-F68D-4EF4-9219-90FEFC6E635E}" srcId="{C6251AC3-5556-414E-979A-E858B7419DFD}" destId="{6D9A9DEE-303C-4E55-BC3D-CDA1249E3253}" srcOrd="8" destOrd="0" parTransId="{D9D71179-9C6C-4384-AB5D-135B2D30EC30}" sibTransId="{7E2DA6C4-8F83-4D51-AEFB-1C6ABA9DA5EE}"/>
    <dgm:cxn modelId="{E9C626FE-1243-4BA3-B553-431DA4F1DEC4}" type="presOf" srcId="{8CA36928-BBA8-4E3B-BD70-BEF5187ED3CB}" destId="{F8E38A1B-A7A4-4D0D-9670-29BEE28ABAB3}" srcOrd="0" destOrd="0" presId="urn:microsoft.com/office/officeart/2008/layout/LinedList"/>
    <dgm:cxn modelId="{E808FCA3-949A-4CC4-B761-ED49CC0A7BBF}" type="presParOf" srcId="{E5F1C544-E77E-4B97-AF97-53B1007889DF}" destId="{AF684F9A-5F75-4CDF-9C02-1626B3B9DCBD}" srcOrd="0" destOrd="0" presId="urn:microsoft.com/office/officeart/2008/layout/LinedList"/>
    <dgm:cxn modelId="{1781F8B2-B348-4A1F-81C7-72CD182EE51D}" type="presParOf" srcId="{E5F1C544-E77E-4B97-AF97-53B1007889DF}" destId="{FDC00937-60D3-4835-8A61-B8E60007F1EE}" srcOrd="1" destOrd="0" presId="urn:microsoft.com/office/officeart/2008/layout/LinedList"/>
    <dgm:cxn modelId="{09883CC9-E8CD-43C2-8511-3E58CC750974}" type="presParOf" srcId="{FDC00937-60D3-4835-8A61-B8E60007F1EE}" destId="{50903EEA-B57D-4114-B90C-346F5F514636}" srcOrd="0" destOrd="0" presId="urn:microsoft.com/office/officeart/2008/layout/LinedList"/>
    <dgm:cxn modelId="{23FD1D6B-B7D6-4215-ADA3-47A17FEFFC9D}" type="presParOf" srcId="{FDC00937-60D3-4835-8A61-B8E60007F1EE}" destId="{3CD5306B-9B6F-409C-AA69-4A4CFD9E0D76}" srcOrd="1" destOrd="0" presId="urn:microsoft.com/office/officeart/2008/layout/LinedList"/>
    <dgm:cxn modelId="{38E39DB3-834F-4BD9-9E61-5DB3B1CAF3D1}" type="presParOf" srcId="{E5F1C544-E77E-4B97-AF97-53B1007889DF}" destId="{38A3167E-B9B4-4D25-BB83-5C7EEFC309D3}" srcOrd="2" destOrd="0" presId="urn:microsoft.com/office/officeart/2008/layout/LinedList"/>
    <dgm:cxn modelId="{E7781EF7-3F7C-489E-9C01-7A55EA94D27E}" type="presParOf" srcId="{E5F1C544-E77E-4B97-AF97-53B1007889DF}" destId="{C84CA9DC-E5DA-4D20-83E2-8F31C62334B7}" srcOrd="3" destOrd="0" presId="urn:microsoft.com/office/officeart/2008/layout/LinedList"/>
    <dgm:cxn modelId="{019253A6-9BED-4B90-A600-10ED0877D46D}" type="presParOf" srcId="{C84CA9DC-E5DA-4D20-83E2-8F31C62334B7}" destId="{88443478-AC5F-4A3B-8A83-99E1883346D4}" srcOrd="0" destOrd="0" presId="urn:microsoft.com/office/officeart/2008/layout/LinedList"/>
    <dgm:cxn modelId="{F8FF6344-3EEC-462A-8714-2CC3A13241CA}" type="presParOf" srcId="{C84CA9DC-E5DA-4D20-83E2-8F31C62334B7}" destId="{E5769687-C313-4D14-84C6-2481FFF2887C}" srcOrd="1" destOrd="0" presId="urn:microsoft.com/office/officeart/2008/layout/LinedList"/>
    <dgm:cxn modelId="{4FF968C5-39A3-4C11-B78A-F396DCB7AEE2}" type="presParOf" srcId="{E5F1C544-E77E-4B97-AF97-53B1007889DF}" destId="{BA284184-265C-4BE1-A36A-0859C96A5540}" srcOrd="4" destOrd="0" presId="urn:microsoft.com/office/officeart/2008/layout/LinedList"/>
    <dgm:cxn modelId="{262A50C6-DECF-4EC1-ACBD-503FF0B1F425}" type="presParOf" srcId="{E5F1C544-E77E-4B97-AF97-53B1007889DF}" destId="{6364CE1A-7643-4FF4-9C8E-0E735ED7BB53}" srcOrd="5" destOrd="0" presId="urn:microsoft.com/office/officeart/2008/layout/LinedList"/>
    <dgm:cxn modelId="{3738964B-CA0C-483C-B48B-CC22605F5A6C}" type="presParOf" srcId="{6364CE1A-7643-4FF4-9C8E-0E735ED7BB53}" destId="{F8E38A1B-A7A4-4D0D-9670-29BEE28ABAB3}" srcOrd="0" destOrd="0" presId="urn:microsoft.com/office/officeart/2008/layout/LinedList"/>
    <dgm:cxn modelId="{AF57E086-B6FC-4068-BDCD-9EA25E16DB06}" type="presParOf" srcId="{6364CE1A-7643-4FF4-9C8E-0E735ED7BB53}" destId="{579C6C86-F220-4ED9-9B21-F7CE7097E10E}" srcOrd="1" destOrd="0" presId="urn:microsoft.com/office/officeart/2008/layout/LinedList"/>
    <dgm:cxn modelId="{2A874C1E-8885-4BC7-85F5-EBA2409634AE}" type="presParOf" srcId="{E5F1C544-E77E-4B97-AF97-53B1007889DF}" destId="{4898CD0D-C90C-469A-9D6F-B2124CF81928}" srcOrd="6" destOrd="0" presId="urn:microsoft.com/office/officeart/2008/layout/LinedList"/>
    <dgm:cxn modelId="{96EA4B05-1392-4F8C-B10B-A40104ED2F50}" type="presParOf" srcId="{E5F1C544-E77E-4B97-AF97-53B1007889DF}" destId="{1272BE97-EDC8-4E9D-AAA9-8AAAF7F8671C}" srcOrd="7" destOrd="0" presId="urn:microsoft.com/office/officeart/2008/layout/LinedList"/>
    <dgm:cxn modelId="{913534BC-A6F5-472A-9888-08C366226690}" type="presParOf" srcId="{1272BE97-EDC8-4E9D-AAA9-8AAAF7F8671C}" destId="{C20258C3-E2A9-4EC0-8010-650AC15E0E4D}" srcOrd="0" destOrd="0" presId="urn:microsoft.com/office/officeart/2008/layout/LinedList"/>
    <dgm:cxn modelId="{1603AAEF-F12C-4727-B6AE-6CB1C6D5D38D}" type="presParOf" srcId="{1272BE97-EDC8-4E9D-AAA9-8AAAF7F8671C}" destId="{7790C711-FB7B-4E28-B7F3-17BEB1A51022}" srcOrd="1" destOrd="0" presId="urn:microsoft.com/office/officeart/2008/layout/LinedList"/>
    <dgm:cxn modelId="{3F19540E-273C-443A-A536-DBDDCE4A4496}" type="presParOf" srcId="{E5F1C544-E77E-4B97-AF97-53B1007889DF}" destId="{F1F4CF4D-8DE9-48DF-A02D-2782C59264C7}" srcOrd="8" destOrd="0" presId="urn:microsoft.com/office/officeart/2008/layout/LinedList"/>
    <dgm:cxn modelId="{F0FB8456-BF68-4655-B9E4-059E4F6AC79F}" type="presParOf" srcId="{E5F1C544-E77E-4B97-AF97-53B1007889DF}" destId="{9067FCD6-D982-4687-B78B-8AE5A8CE8BD7}" srcOrd="9" destOrd="0" presId="urn:microsoft.com/office/officeart/2008/layout/LinedList"/>
    <dgm:cxn modelId="{BFDB864A-B7D3-43BD-BDED-6F176B6FCBE4}" type="presParOf" srcId="{9067FCD6-D982-4687-B78B-8AE5A8CE8BD7}" destId="{EDBDA8CC-9876-4768-BB63-F16E03595111}" srcOrd="0" destOrd="0" presId="urn:microsoft.com/office/officeart/2008/layout/LinedList"/>
    <dgm:cxn modelId="{1677CE06-42AE-400A-9729-E4CB23D60FC4}" type="presParOf" srcId="{9067FCD6-D982-4687-B78B-8AE5A8CE8BD7}" destId="{C5A37DA8-057B-4B7B-AFC5-4EAE50E3C075}" srcOrd="1" destOrd="0" presId="urn:microsoft.com/office/officeart/2008/layout/LinedList"/>
    <dgm:cxn modelId="{44089E6A-3DF0-432C-9CE8-83034ABAC5EC}" type="presParOf" srcId="{E5F1C544-E77E-4B97-AF97-53B1007889DF}" destId="{232B0AF1-27AF-48FE-9ED2-4A56561A14C7}" srcOrd="10" destOrd="0" presId="urn:microsoft.com/office/officeart/2008/layout/LinedList"/>
    <dgm:cxn modelId="{C46095B0-6B5D-4B51-B885-E076916E26F0}" type="presParOf" srcId="{E5F1C544-E77E-4B97-AF97-53B1007889DF}" destId="{55BD8B30-2CDF-4949-A694-0537586056ED}" srcOrd="11" destOrd="0" presId="urn:microsoft.com/office/officeart/2008/layout/LinedList"/>
    <dgm:cxn modelId="{6168DCFE-3541-4829-B8B0-BEC0B1B658FB}" type="presParOf" srcId="{55BD8B30-2CDF-4949-A694-0537586056ED}" destId="{95C6E159-A254-4CF6-8013-8A88D09B5B2A}" srcOrd="0" destOrd="0" presId="urn:microsoft.com/office/officeart/2008/layout/LinedList"/>
    <dgm:cxn modelId="{8388F8FE-0DC4-4707-AE0A-873D82F4CA6F}" type="presParOf" srcId="{55BD8B30-2CDF-4949-A694-0537586056ED}" destId="{2A123ADE-4658-410C-882A-B6F3E6FD2CD5}" srcOrd="1" destOrd="0" presId="urn:microsoft.com/office/officeart/2008/layout/LinedList"/>
    <dgm:cxn modelId="{02045CF4-E446-49DA-9F34-9174B3BED556}" type="presParOf" srcId="{E5F1C544-E77E-4B97-AF97-53B1007889DF}" destId="{9706619C-1388-4DB1-ADA8-9DF3B9845952}" srcOrd="12" destOrd="0" presId="urn:microsoft.com/office/officeart/2008/layout/LinedList"/>
    <dgm:cxn modelId="{4F480C83-3AF4-401B-A4A7-3F97953CC786}" type="presParOf" srcId="{E5F1C544-E77E-4B97-AF97-53B1007889DF}" destId="{EF88064E-1A81-42F7-9CA0-7BD972321767}" srcOrd="13" destOrd="0" presId="urn:microsoft.com/office/officeart/2008/layout/LinedList"/>
    <dgm:cxn modelId="{0A714CAD-BC4B-415C-8D54-4BAECC71FF44}" type="presParOf" srcId="{EF88064E-1A81-42F7-9CA0-7BD972321767}" destId="{E168999F-905F-432B-9B5E-9E3685FBFDC6}" srcOrd="0" destOrd="0" presId="urn:microsoft.com/office/officeart/2008/layout/LinedList"/>
    <dgm:cxn modelId="{620813C2-2E73-4469-AFF3-052E446EFB58}" type="presParOf" srcId="{EF88064E-1A81-42F7-9CA0-7BD972321767}" destId="{EE389483-7611-4C0C-A9DE-52A2DB6D74DE}" srcOrd="1" destOrd="0" presId="urn:microsoft.com/office/officeart/2008/layout/LinedList"/>
    <dgm:cxn modelId="{90DD36AE-EEE9-43DF-8F0B-E61D2AE1B7F0}" type="presParOf" srcId="{E5F1C544-E77E-4B97-AF97-53B1007889DF}" destId="{18D8988F-3712-4250-A165-EC77BA3CFFA0}" srcOrd="14" destOrd="0" presId="urn:microsoft.com/office/officeart/2008/layout/LinedList"/>
    <dgm:cxn modelId="{A25C92CC-5CF9-43D5-853F-9AE4A3718E56}" type="presParOf" srcId="{E5F1C544-E77E-4B97-AF97-53B1007889DF}" destId="{0D9F5922-191D-435C-B62E-5CD50A7B20D2}" srcOrd="15" destOrd="0" presId="urn:microsoft.com/office/officeart/2008/layout/LinedList"/>
    <dgm:cxn modelId="{8891D655-C6B2-4BC2-B5A5-9BD4F0BF7F71}" type="presParOf" srcId="{0D9F5922-191D-435C-B62E-5CD50A7B20D2}" destId="{10F30C31-53E7-4970-9457-A4CB5A6799C7}" srcOrd="0" destOrd="0" presId="urn:microsoft.com/office/officeart/2008/layout/LinedList"/>
    <dgm:cxn modelId="{336D1058-9D2A-4B23-9A28-765BE90DD62C}" type="presParOf" srcId="{0D9F5922-191D-435C-B62E-5CD50A7B20D2}" destId="{32F342E1-F0E5-4248-A892-DC350C4BAA7A}" srcOrd="1" destOrd="0" presId="urn:microsoft.com/office/officeart/2008/layout/LinedList"/>
    <dgm:cxn modelId="{55B95999-D5AC-4261-B9F8-71CBE96BD782}" type="presParOf" srcId="{E5F1C544-E77E-4B97-AF97-53B1007889DF}" destId="{2A2AA045-2520-4B1F-90B2-E1C56927CCEE}" srcOrd="16" destOrd="0" presId="urn:microsoft.com/office/officeart/2008/layout/LinedList"/>
    <dgm:cxn modelId="{F359D1AB-F28D-405B-A931-C7FB4623CD74}" type="presParOf" srcId="{E5F1C544-E77E-4B97-AF97-53B1007889DF}" destId="{AB9CF38D-4B7D-478C-AC53-54FE1BECD11C}" srcOrd="17" destOrd="0" presId="urn:microsoft.com/office/officeart/2008/layout/LinedList"/>
    <dgm:cxn modelId="{B8D19ED7-F24D-4C4F-B09C-89F346614B9D}" type="presParOf" srcId="{AB9CF38D-4B7D-478C-AC53-54FE1BECD11C}" destId="{B5D0C1B5-7978-4397-BDFF-0871007A3FAB}" srcOrd="0" destOrd="0" presId="urn:microsoft.com/office/officeart/2008/layout/LinedList"/>
    <dgm:cxn modelId="{03DD9921-C7EA-4442-B09B-AE4D14CBF67E}" type="presParOf" srcId="{AB9CF38D-4B7D-478C-AC53-54FE1BECD11C}" destId="{51C8A0B3-CA68-4031-B9BB-8BF09EF66B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189F4C-2CA5-455B-A5CF-A6882EC2032D}"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12CFC410-D9D2-4C6A-B2EB-48C77CD539DA}">
      <dgm:prSet/>
      <dgm:spPr/>
      <dgm:t>
        <a:bodyPr/>
        <a:lstStyle/>
        <a:p>
          <a:r>
            <a:rPr lang="en-US"/>
            <a:t>Articles of Association</a:t>
          </a:r>
        </a:p>
      </dgm:t>
    </dgm:pt>
    <dgm:pt modelId="{6A3EE94C-424F-48D9-8752-4A0AAF0CDE0D}" type="parTrans" cxnId="{1100681B-E0C0-403D-9DD1-5C4B162182AE}">
      <dgm:prSet/>
      <dgm:spPr/>
      <dgm:t>
        <a:bodyPr/>
        <a:lstStyle/>
        <a:p>
          <a:endParaRPr lang="en-US"/>
        </a:p>
      </dgm:t>
    </dgm:pt>
    <dgm:pt modelId="{1BA66B0B-7614-438A-A37F-CD2DAD5FE59F}" type="sibTrans" cxnId="{1100681B-E0C0-403D-9DD1-5C4B162182AE}">
      <dgm:prSet/>
      <dgm:spPr/>
      <dgm:t>
        <a:bodyPr/>
        <a:lstStyle/>
        <a:p>
          <a:endParaRPr lang="en-US"/>
        </a:p>
      </dgm:t>
    </dgm:pt>
    <dgm:pt modelId="{D3979EB7-D185-4735-A093-702E6FB0B20B}">
      <dgm:prSet/>
      <dgm:spPr/>
      <dgm:t>
        <a:bodyPr/>
        <a:lstStyle/>
        <a:p>
          <a:r>
            <a:rPr lang="en-US"/>
            <a:t>Objects</a:t>
          </a:r>
        </a:p>
      </dgm:t>
    </dgm:pt>
    <dgm:pt modelId="{D8265ACC-EA34-425C-8770-69434121DE34}" type="parTrans" cxnId="{0DA7AAE2-E566-448A-A81E-7DD8C97A9BE3}">
      <dgm:prSet/>
      <dgm:spPr/>
      <dgm:t>
        <a:bodyPr/>
        <a:lstStyle/>
        <a:p>
          <a:endParaRPr lang="en-US"/>
        </a:p>
      </dgm:t>
    </dgm:pt>
    <dgm:pt modelId="{B01AE112-2E8E-49B8-B491-B5A238BEC255}" type="sibTrans" cxnId="{0DA7AAE2-E566-448A-A81E-7DD8C97A9BE3}">
      <dgm:prSet/>
      <dgm:spPr/>
      <dgm:t>
        <a:bodyPr/>
        <a:lstStyle/>
        <a:p>
          <a:endParaRPr lang="en-US"/>
        </a:p>
      </dgm:t>
    </dgm:pt>
    <dgm:pt modelId="{E324CF24-1233-45C7-8577-F2C24FD42A5D}">
      <dgm:prSet/>
      <dgm:spPr/>
      <dgm:t>
        <a:bodyPr/>
        <a:lstStyle/>
        <a:p>
          <a:r>
            <a:rPr lang="en-US"/>
            <a:t>Asset Lock</a:t>
          </a:r>
        </a:p>
      </dgm:t>
    </dgm:pt>
    <dgm:pt modelId="{CE1D7680-F099-465D-9BCB-96CE406094FA}" type="parTrans" cxnId="{75C5250A-4B43-43E5-9FC8-B9CAC9F370C7}">
      <dgm:prSet/>
      <dgm:spPr/>
      <dgm:t>
        <a:bodyPr/>
        <a:lstStyle/>
        <a:p>
          <a:endParaRPr lang="en-US"/>
        </a:p>
      </dgm:t>
    </dgm:pt>
    <dgm:pt modelId="{83EB2DA3-3D2C-48E7-8EAC-859450FE700E}" type="sibTrans" cxnId="{75C5250A-4B43-43E5-9FC8-B9CAC9F370C7}">
      <dgm:prSet/>
      <dgm:spPr/>
      <dgm:t>
        <a:bodyPr/>
        <a:lstStyle/>
        <a:p>
          <a:endParaRPr lang="en-US"/>
        </a:p>
      </dgm:t>
    </dgm:pt>
    <dgm:pt modelId="{365DE63C-EFBD-41E8-8818-9A8B5D02DE6A}">
      <dgm:prSet/>
      <dgm:spPr/>
      <dgm:t>
        <a:bodyPr/>
        <a:lstStyle/>
        <a:p>
          <a:r>
            <a:rPr lang="en-US"/>
            <a:t>Limited by – Guarantee / Shares – Members / Voting</a:t>
          </a:r>
        </a:p>
      </dgm:t>
    </dgm:pt>
    <dgm:pt modelId="{12494723-39F5-419F-AC54-022C5DC240EB}" type="parTrans" cxnId="{ED5D1FF8-EF29-4AFD-B1BC-3E2E45401CB1}">
      <dgm:prSet/>
      <dgm:spPr/>
      <dgm:t>
        <a:bodyPr/>
        <a:lstStyle/>
        <a:p>
          <a:endParaRPr lang="en-US"/>
        </a:p>
      </dgm:t>
    </dgm:pt>
    <dgm:pt modelId="{E3435073-0305-4D11-8508-8E190C44517C}" type="sibTrans" cxnId="{ED5D1FF8-EF29-4AFD-B1BC-3E2E45401CB1}">
      <dgm:prSet/>
      <dgm:spPr/>
      <dgm:t>
        <a:bodyPr/>
        <a:lstStyle/>
        <a:p>
          <a:endParaRPr lang="en-US"/>
        </a:p>
      </dgm:t>
    </dgm:pt>
    <dgm:pt modelId="{F1178A3E-2349-4266-BDFD-F79FAD3F2DE8}">
      <dgm:prSet/>
      <dgm:spPr/>
      <dgm:t>
        <a:bodyPr/>
        <a:lstStyle/>
        <a:p>
          <a:r>
            <a:rPr lang="en-US"/>
            <a:t>Grants</a:t>
          </a:r>
        </a:p>
      </dgm:t>
    </dgm:pt>
    <dgm:pt modelId="{B0D4C563-D3A1-4AD7-B1B1-B446B1895E27}" type="parTrans" cxnId="{711FFB71-623C-48DB-A0B6-B481D3DA0BF8}">
      <dgm:prSet/>
      <dgm:spPr/>
      <dgm:t>
        <a:bodyPr/>
        <a:lstStyle/>
        <a:p>
          <a:endParaRPr lang="en-US"/>
        </a:p>
      </dgm:t>
    </dgm:pt>
    <dgm:pt modelId="{7A044C4D-4B4B-40B7-A160-825B09D0C22A}" type="sibTrans" cxnId="{711FFB71-623C-48DB-A0B6-B481D3DA0BF8}">
      <dgm:prSet/>
      <dgm:spPr/>
      <dgm:t>
        <a:bodyPr/>
        <a:lstStyle/>
        <a:p>
          <a:endParaRPr lang="en-US"/>
        </a:p>
      </dgm:t>
    </dgm:pt>
    <dgm:pt modelId="{9D50D6AE-11FB-49BB-8287-B462F3989B2E}">
      <dgm:prSet/>
      <dgm:spPr/>
      <dgm:t>
        <a:bodyPr/>
        <a:lstStyle/>
        <a:p>
          <a:r>
            <a:rPr lang="en-US"/>
            <a:t>Trading</a:t>
          </a:r>
        </a:p>
      </dgm:t>
    </dgm:pt>
    <dgm:pt modelId="{22D9CC54-E328-4C6F-8083-9FF18D0F1255}" type="parTrans" cxnId="{383B583C-94CB-4E8C-9C39-ED4E3B1AF19F}">
      <dgm:prSet/>
      <dgm:spPr/>
      <dgm:t>
        <a:bodyPr/>
        <a:lstStyle/>
        <a:p>
          <a:endParaRPr lang="en-US"/>
        </a:p>
      </dgm:t>
    </dgm:pt>
    <dgm:pt modelId="{DC60CBE3-608E-4885-BB83-04089D3842D9}" type="sibTrans" cxnId="{383B583C-94CB-4E8C-9C39-ED4E3B1AF19F}">
      <dgm:prSet/>
      <dgm:spPr/>
      <dgm:t>
        <a:bodyPr/>
        <a:lstStyle/>
        <a:p>
          <a:endParaRPr lang="en-US"/>
        </a:p>
      </dgm:t>
    </dgm:pt>
    <dgm:pt modelId="{19331D9F-26A3-4A19-84BC-F85CDB874FC2}">
      <dgm:prSet/>
      <dgm:spPr/>
      <dgm:t>
        <a:bodyPr/>
        <a:lstStyle/>
        <a:p>
          <a:r>
            <a:rPr lang="en-US"/>
            <a:t>Tax</a:t>
          </a:r>
        </a:p>
      </dgm:t>
    </dgm:pt>
    <dgm:pt modelId="{167952CA-CB9E-4AB2-BD46-B81A4745C382}" type="parTrans" cxnId="{F284CB64-04BD-491D-B445-C6CEF1D9168E}">
      <dgm:prSet/>
      <dgm:spPr/>
      <dgm:t>
        <a:bodyPr/>
        <a:lstStyle/>
        <a:p>
          <a:endParaRPr lang="en-US"/>
        </a:p>
      </dgm:t>
    </dgm:pt>
    <dgm:pt modelId="{D1541ACE-1990-4736-8CF4-08D69D40D829}" type="sibTrans" cxnId="{F284CB64-04BD-491D-B445-C6CEF1D9168E}">
      <dgm:prSet/>
      <dgm:spPr/>
      <dgm:t>
        <a:bodyPr/>
        <a:lstStyle/>
        <a:p>
          <a:endParaRPr lang="en-US"/>
        </a:p>
      </dgm:t>
    </dgm:pt>
    <dgm:pt modelId="{FAE09EEF-C4FF-4696-A823-B5A084CAD9C4}">
      <dgm:prSet/>
      <dgm:spPr/>
      <dgm:t>
        <a:bodyPr/>
        <a:lstStyle/>
        <a:p>
          <a:r>
            <a:rPr lang="en-US"/>
            <a:t>Regulator</a:t>
          </a:r>
        </a:p>
      </dgm:t>
    </dgm:pt>
    <dgm:pt modelId="{3A85FFD9-3353-4249-8724-C517FE9BF4A3}" type="parTrans" cxnId="{30941C8A-A10F-4FD2-8367-1FCA49B58B9C}">
      <dgm:prSet/>
      <dgm:spPr/>
      <dgm:t>
        <a:bodyPr/>
        <a:lstStyle/>
        <a:p>
          <a:endParaRPr lang="en-US"/>
        </a:p>
      </dgm:t>
    </dgm:pt>
    <dgm:pt modelId="{BC21A24F-EA67-45E5-91FA-94F2ECC0FA32}" type="sibTrans" cxnId="{30941C8A-A10F-4FD2-8367-1FCA49B58B9C}">
      <dgm:prSet/>
      <dgm:spPr/>
      <dgm:t>
        <a:bodyPr/>
        <a:lstStyle/>
        <a:p>
          <a:endParaRPr lang="en-US"/>
        </a:p>
      </dgm:t>
    </dgm:pt>
    <dgm:pt modelId="{9905D6F3-AF49-4857-B340-619D079EF974}" type="pres">
      <dgm:prSet presAssocID="{43189F4C-2CA5-455B-A5CF-A6882EC2032D}" presName="vert0" presStyleCnt="0">
        <dgm:presLayoutVars>
          <dgm:dir/>
          <dgm:animOne val="branch"/>
          <dgm:animLvl val="lvl"/>
        </dgm:presLayoutVars>
      </dgm:prSet>
      <dgm:spPr/>
    </dgm:pt>
    <dgm:pt modelId="{D97EFCDE-7F6F-4C00-9801-6D6C98772432}" type="pres">
      <dgm:prSet presAssocID="{12CFC410-D9D2-4C6A-B2EB-48C77CD539DA}" presName="thickLine" presStyleLbl="alignNode1" presStyleIdx="0" presStyleCnt="8"/>
      <dgm:spPr/>
    </dgm:pt>
    <dgm:pt modelId="{9928D7F2-A37D-4384-8170-EA191387C221}" type="pres">
      <dgm:prSet presAssocID="{12CFC410-D9D2-4C6A-B2EB-48C77CD539DA}" presName="horz1" presStyleCnt="0"/>
      <dgm:spPr/>
    </dgm:pt>
    <dgm:pt modelId="{123B7D5B-630C-42EB-99F3-5856B8404502}" type="pres">
      <dgm:prSet presAssocID="{12CFC410-D9D2-4C6A-B2EB-48C77CD539DA}" presName="tx1" presStyleLbl="revTx" presStyleIdx="0" presStyleCnt="8"/>
      <dgm:spPr/>
    </dgm:pt>
    <dgm:pt modelId="{4F8472B8-95D6-4BCD-826E-BBC94925B80B}" type="pres">
      <dgm:prSet presAssocID="{12CFC410-D9D2-4C6A-B2EB-48C77CD539DA}" presName="vert1" presStyleCnt="0"/>
      <dgm:spPr/>
    </dgm:pt>
    <dgm:pt modelId="{AE8AAF4C-5DB0-459B-976B-BC3CFB1DEA86}" type="pres">
      <dgm:prSet presAssocID="{D3979EB7-D185-4735-A093-702E6FB0B20B}" presName="thickLine" presStyleLbl="alignNode1" presStyleIdx="1" presStyleCnt="8"/>
      <dgm:spPr/>
    </dgm:pt>
    <dgm:pt modelId="{D812B76E-D19E-486A-A784-7F7E54868A29}" type="pres">
      <dgm:prSet presAssocID="{D3979EB7-D185-4735-A093-702E6FB0B20B}" presName="horz1" presStyleCnt="0"/>
      <dgm:spPr/>
    </dgm:pt>
    <dgm:pt modelId="{8BCF1584-6FD3-48AA-B669-A408ACC30DD0}" type="pres">
      <dgm:prSet presAssocID="{D3979EB7-D185-4735-A093-702E6FB0B20B}" presName="tx1" presStyleLbl="revTx" presStyleIdx="1" presStyleCnt="8"/>
      <dgm:spPr/>
    </dgm:pt>
    <dgm:pt modelId="{E10DA7F4-D73F-4E66-9F46-317F7E433A80}" type="pres">
      <dgm:prSet presAssocID="{D3979EB7-D185-4735-A093-702E6FB0B20B}" presName="vert1" presStyleCnt="0"/>
      <dgm:spPr/>
    </dgm:pt>
    <dgm:pt modelId="{9E72C3FF-A0C1-4B3D-9FF7-D09F66CD91E8}" type="pres">
      <dgm:prSet presAssocID="{E324CF24-1233-45C7-8577-F2C24FD42A5D}" presName="thickLine" presStyleLbl="alignNode1" presStyleIdx="2" presStyleCnt="8"/>
      <dgm:spPr/>
    </dgm:pt>
    <dgm:pt modelId="{EF8996E2-CE61-4BE8-A6CF-4C485FF8E2E6}" type="pres">
      <dgm:prSet presAssocID="{E324CF24-1233-45C7-8577-F2C24FD42A5D}" presName="horz1" presStyleCnt="0"/>
      <dgm:spPr/>
    </dgm:pt>
    <dgm:pt modelId="{A81B2FAA-DAD6-4093-9176-8D7FDD48D93B}" type="pres">
      <dgm:prSet presAssocID="{E324CF24-1233-45C7-8577-F2C24FD42A5D}" presName="tx1" presStyleLbl="revTx" presStyleIdx="2" presStyleCnt="8"/>
      <dgm:spPr/>
    </dgm:pt>
    <dgm:pt modelId="{2553AE22-05CE-46A3-9A21-9DDADB050900}" type="pres">
      <dgm:prSet presAssocID="{E324CF24-1233-45C7-8577-F2C24FD42A5D}" presName="vert1" presStyleCnt="0"/>
      <dgm:spPr/>
    </dgm:pt>
    <dgm:pt modelId="{46E09EB5-BCD2-4B1F-A53D-B309AC996C9F}" type="pres">
      <dgm:prSet presAssocID="{365DE63C-EFBD-41E8-8818-9A8B5D02DE6A}" presName="thickLine" presStyleLbl="alignNode1" presStyleIdx="3" presStyleCnt="8"/>
      <dgm:spPr/>
    </dgm:pt>
    <dgm:pt modelId="{F44F7EF4-CEA0-48CB-8603-0C537999F569}" type="pres">
      <dgm:prSet presAssocID="{365DE63C-EFBD-41E8-8818-9A8B5D02DE6A}" presName="horz1" presStyleCnt="0"/>
      <dgm:spPr/>
    </dgm:pt>
    <dgm:pt modelId="{F72F318C-0D39-4F9A-99B8-247742A1557B}" type="pres">
      <dgm:prSet presAssocID="{365DE63C-EFBD-41E8-8818-9A8B5D02DE6A}" presName="tx1" presStyleLbl="revTx" presStyleIdx="3" presStyleCnt="8"/>
      <dgm:spPr/>
    </dgm:pt>
    <dgm:pt modelId="{C44F2537-2370-410D-878E-5512E330BC96}" type="pres">
      <dgm:prSet presAssocID="{365DE63C-EFBD-41E8-8818-9A8B5D02DE6A}" presName="vert1" presStyleCnt="0"/>
      <dgm:spPr/>
    </dgm:pt>
    <dgm:pt modelId="{21A82F9A-14D0-4E23-B1D2-FD812E392467}" type="pres">
      <dgm:prSet presAssocID="{F1178A3E-2349-4266-BDFD-F79FAD3F2DE8}" presName="thickLine" presStyleLbl="alignNode1" presStyleIdx="4" presStyleCnt="8"/>
      <dgm:spPr/>
    </dgm:pt>
    <dgm:pt modelId="{B055CCF9-5DB2-4228-82C9-875447B8EFBD}" type="pres">
      <dgm:prSet presAssocID="{F1178A3E-2349-4266-BDFD-F79FAD3F2DE8}" presName="horz1" presStyleCnt="0"/>
      <dgm:spPr/>
    </dgm:pt>
    <dgm:pt modelId="{8391B2A7-3209-4E06-B288-E577690C8E70}" type="pres">
      <dgm:prSet presAssocID="{F1178A3E-2349-4266-BDFD-F79FAD3F2DE8}" presName="tx1" presStyleLbl="revTx" presStyleIdx="4" presStyleCnt="8"/>
      <dgm:spPr/>
    </dgm:pt>
    <dgm:pt modelId="{214F3039-D5D0-4A9D-A3D5-8F9CC38306B5}" type="pres">
      <dgm:prSet presAssocID="{F1178A3E-2349-4266-BDFD-F79FAD3F2DE8}" presName="vert1" presStyleCnt="0"/>
      <dgm:spPr/>
    </dgm:pt>
    <dgm:pt modelId="{D26B0C64-F55D-4DFB-9BF6-C4E10AB42FB0}" type="pres">
      <dgm:prSet presAssocID="{9D50D6AE-11FB-49BB-8287-B462F3989B2E}" presName="thickLine" presStyleLbl="alignNode1" presStyleIdx="5" presStyleCnt="8"/>
      <dgm:spPr/>
    </dgm:pt>
    <dgm:pt modelId="{D4800729-8700-49A2-B82E-2AAA50134CEE}" type="pres">
      <dgm:prSet presAssocID="{9D50D6AE-11FB-49BB-8287-B462F3989B2E}" presName="horz1" presStyleCnt="0"/>
      <dgm:spPr/>
    </dgm:pt>
    <dgm:pt modelId="{9E4C6908-CC81-4B80-9882-EF5989B26D85}" type="pres">
      <dgm:prSet presAssocID="{9D50D6AE-11FB-49BB-8287-B462F3989B2E}" presName="tx1" presStyleLbl="revTx" presStyleIdx="5" presStyleCnt="8"/>
      <dgm:spPr/>
    </dgm:pt>
    <dgm:pt modelId="{22DDADD1-75A7-4F25-AE8E-75DCD7442A84}" type="pres">
      <dgm:prSet presAssocID="{9D50D6AE-11FB-49BB-8287-B462F3989B2E}" presName="vert1" presStyleCnt="0"/>
      <dgm:spPr/>
    </dgm:pt>
    <dgm:pt modelId="{453390E9-B0EF-49F7-8F0C-542CD782A4E2}" type="pres">
      <dgm:prSet presAssocID="{19331D9F-26A3-4A19-84BC-F85CDB874FC2}" presName="thickLine" presStyleLbl="alignNode1" presStyleIdx="6" presStyleCnt="8"/>
      <dgm:spPr/>
    </dgm:pt>
    <dgm:pt modelId="{0084A634-FC94-46E7-BC19-A325E5EE1112}" type="pres">
      <dgm:prSet presAssocID="{19331D9F-26A3-4A19-84BC-F85CDB874FC2}" presName="horz1" presStyleCnt="0"/>
      <dgm:spPr/>
    </dgm:pt>
    <dgm:pt modelId="{9D013BCA-A3DD-4EEA-BE4C-753424E9330E}" type="pres">
      <dgm:prSet presAssocID="{19331D9F-26A3-4A19-84BC-F85CDB874FC2}" presName="tx1" presStyleLbl="revTx" presStyleIdx="6" presStyleCnt="8"/>
      <dgm:spPr/>
    </dgm:pt>
    <dgm:pt modelId="{51623F64-3129-433A-9D0E-2C08E59E4A10}" type="pres">
      <dgm:prSet presAssocID="{19331D9F-26A3-4A19-84BC-F85CDB874FC2}" presName="vert1" presStyleCnt="0"/>
      <dgm:spPr/>
    </dgm:pt>
    <dgm:pt modelId="{DDBE32A9-05E0-4125-B6C2-FC398047F996}" type="pres">
      <dgm:prSet presAssocID="{FAE09EEF-C4FF-4696-A823-B5A084CAD9C4}" presName="thickLine" presStyleLbl="alignNode1" presStyleIdx="7" presStyleCnt="8"/>
      <dgm:spPr/>
    </dgm:pt>
    <dgm:pt modelId="{091E08F4-9902-44A9-9B76-AA1C9AB1158F}" type="pres">
      <dgm:prSet presAssocID="{FAE09EEF-C4FF-4696-A823-B5A084CAD9C4}" presName="horz1" presStyleCnt="0"/>
      <dgm:spPr/>
    </dgm:pt>
    <dgm:pt modelId="{0ABA8FC3-8A5C-4662-9662-0AB6BA29171C}" type="pres">
      <dgm:prSet presAssocID="{FAE09EEF-C4FF-4696-A823-B5A084CAD9C4}" presName="tx1" presStyleLbl="revTx" presStyleIdx="7" presStyleCnt="8"/>
      <dgm:spPr/>
    </dgm:pt>
    <dgm:pt modelId="{17CACB5C-F966-4F3D-AF7D-11B94D277ED5}" type="pres">
      <dgm:prSet presAssocID="{FAE09EEF-C4FF-4696-A823-B5A084CAD9C4}" presName="vert1" presStyleCnt="0"/>
      <dgm:spPr/>
    </dgm:pt>
  </dgm:ptLst>
  <dgm:cxnLst>
    <dgm:cxn modelId="{75C5250A-4B43-43E5-9FC8-B9CAC9F370C7}" srcId="{43189F4C-2CA5-455B-A5CF-A6882EC2032D}" destId="{E324CF24-1233-45C7-8577-F2C24FD42A5D}" srcOrd="2" destOrd="0" parTransId="{CE1D7680-F099-465D-9BCB-96CE406094FA}" sibTransId="{83EB2DA3-3D2C-48E7-8EAC-859450FE700E}"/>
    <dgm:cxn modelId="{1100681B-E0C0-403D-9DD1-5C4B162182AE}" srcId="{43189F4C-2CA5-455B-A5CF-A6882EC2032D}" destId="{12CFC410-D9D2-4C6A-B2EB-48C77CD539DA}" srcOrd="0" destOrd="0" parTransId="{6A3EE94C-424F-48D9-8752-4A0AAF0CDE0D}" sibTransId="{1BA66B0B-7614-438A-A37F-CD2DAD5FE59F}"/>
    <dgm:cxn modelId="{A0FF481B-9BB8-4AFE-B36D-C7297AB9390A}" type="presOf" srcId="{D3979EB7-D185-4735-A093-702E6FB0B20B}" destId="{8BCF1584-6FD3-48AA-B669-A408ACC30DD0}" srcOrd="0" destOrd="0" presId="urn:microsoft.com/office/officeart/2008/layout/LinedList"/>
    <dgm:cxn modelId="{C6BF141D-E59A-488A-8D6F-6CA162181CF6}" type="presOf" srcId="{12CFC410-D9D2-4C6A-B2EB-48C77CD539DA}" destId="{123B7D5B-630C-42EB-99F3-5856B8404502}" srcOrd="0" destOrd="0" presId="urn:microsoft.com/office/officeart/2008/layout/LinedList"/>
    <dgm:cxn modelId="{D3A8F41D-470E-447A-B04D-9608DDECE257}" type="presOf" srcId="{F1178A3E-2349-4266-BDFD-F79FAD3F2DE8}" destId="{8391B2A7-3209-4E06-B288-E577690C8E70}" srcOrd="0" destOrd="0" presId="urn:microsoft.com/office/officeart/2008/layout/LinedList"/>
    <dgm:cxn modelId="{383B583C-94CB-4E8C-9C39-ED4E3B1AF19F}" srcId="{43189F4C-2CA5-455B-A5CF-A6882EC2032D}" destId="{9D50D6AE-11FB-49BB-8287-B462F3989B2E}" srcOrd="5" destOrd="0" parTransId="{22D9CC54-E328-4C6F-8083-9FF18D0F1255}" sibTransId="{DC60CBE3-608E-4885-BB83-04089D3842D9}"/>
    <dgm:cxn modelId="{964F0960-86A1-4DC7-967D-4ABBEF5366EE}" type="presOf" srcId="{E324CF24-1233-45C7-8577-F2C24FD42A5D}" destId="{A81B2FAA-DAD6-4093-9176-8D7FDD48D93B}" srcOrd="0" destOrd="0" presId="urn:microsoft.com/office/officeart/2008/layout/LinedList"/>
    <dgm:cxn modelId="{F284CB64-04BD-491D-B445-C6CEF1D9168E}" srcId="{43189F4C-2CA5-455B-A5CF-A6882EC2032D}" destId="{19331D9F-26A3-4A19-84BC-F85CDB874FC2}" srcOrd="6" destOrd="0" parTransId="{167952CA-CB9E-4AB2-BD46-B81A4745C382}" sibTransId="{D1541ACE-1990-4736-8CF4-08D69D40D829}"/>
    <dgm:cxn modelId="{711FFB71-623C-48DB-A0B6-B481D3DA0BF8}" srcId="{43189F4C-2CA5-455B-A5CF-A6882EC2032D}" destId="{F1178A3E-2349-4266-BDFD-F79FAD3F2DE8}" srcOrd="4" destOrd="0" parTransId="{B0D4C563-D3A1-4AD7-B1B1-B446B1895E27}" sibTransId="{7A044C4D-4B4B-40B7-A160-825B09D0C22A}"/>
    <dgm:cxn modelId="{30941C8A-A10F-4FD2-8367-1FCA49B58B9C}" srcId="{43189F4C-2CA5-455B-A5CF-A6882EC2032D}" destId="{FAE09EEF-C4FF-4696-A823-B5A084CAD9C4}" srcOrd="7" destOrd="0" parTransId="{3A85FFD9-3353-4249-8724-C517FE9BF4A3}" sibTransId="{BC21A24F-EA67-45E5-91FA-94F2ECC0FA32}"/>
    <dgm:cxn modelId="{C9638C98-E5A5-40A2-B058-981F7F95232F}" type="presOf" srcId="{365DE63C-EFBD-41E8-8818-9A8B5D02DE6A}" destId="{F72F318C-0D39-4F9A-99B8-247742A1557B}" srcOrd="0" destOrd="0" presId="urn:microsoft.com/office/officeart/2008/layout/LinedList"/>
    <dgm:cxn modelId="{5F35BD99-F033-4811-862B-792B0B7532FD}" type="presOf" srcId="{19331D9F-26A3-4A19-84BC-F85CDB874FC2}" destId="{9D013BCA-A3DD-4EEA-BE4C-753424E9330E}" srcOrd="0" destOrd="0" presId="urn:microsoft.com/office/officeart/2008/layout/LinedList"/>
    <dgm:cxn modelId="{057CF7BD-C9F3-4E26-9694-2CD284CDACB2}" type="presOf" srcId="{FAE09EEF-C4FF-4696-A823-B5A084CAD9C4}" destId="{0ABA8FC3-8A5C-4662-9662-0AB6BA29171C}" srcOrd="0" destOrd="0" presId="urn:microsoft.com/office/officeart/2008/layout/LinedList"/>
    <dgm:cxn modelId="{22FFDFBE-DCA9-4D3A-98B7-A180AAA00A77}" type="presOf" srcId="{9D50D6AE-11FB-49BB-8287-B462F3989B2E}" destId="{9E4C6908-CC81-4B80-9882-EF5989B26D85}" srcOrd="0" destOrd="0" presId="urn:microsoft.com/office/officeart/2008/layout/LinedList"/>
    <dgm:cxn modelId="{0DA7AAE2-E566-448A-A81E-7DD8C97A9BE3}" srcId="{43189F4C-2CA5-455B-A5CF-A6882EC2032D}" destId="{D3979EB7-D185-4735-A093-702E6FB0B20B}" srcOrd="1" destOrd="0" parTransId="{D8265ACC-EA34-425C-8770-69434121DE34}" sibTransId="{B01AE112-2E8E-49B8-B491-B5A238BEC255}"/>
    <dgm:cxn modelId="{778ACBF4-A368-4D2B-88D3-F8ECFC7455B3}" type="presOf" srcId="{43189F4C-2CA5-455B-A5CF-A6882EC2032D}" destId="{9905D6F3-AF49-4857-B340-619D079EF974}" srcOrd="0" destOrd="0" presId="urn:microsoft.com/office/officeart/2008/layout/LinedList"/>
    <dgm:cxn modelId="{ED5D1FF8-EF29-4AFD-B1BC-3E2E45401CB1}" srcId="{43189F4C-2CA5-455B-A5CF-A6882EC2032D}" destId="{365DE63C-EFBD-41E8-8818-9A8B5D02DE6A}" srcOrd="3" destOrd="0" parTransId="{12494723-39F5-419F-AC54-022C5DC240EB}" sibTransId="{E3435073-0305-4D11-8508-8E190C44517C}"/>
    <dgm:cxn modelId="{83A33D41-980A-466B-9B35-6F3BE260F0AA}" type="presParOf" srcId="{9905D6F3-AF49-4857-B340-619D079EF974}" destId="{D97EFCDE-7F6F-4C00-9801-6D6C98772432}" srcOrd="0" destOrd="0" presId="urn:microsoft.com/office/officeart/2008/layout/LinedList"/>
    <dgm:cxn modelId="{76C5CA10-6A12-4F90-B230-55B2F566EE81}" type="presParOf" srcId="{9905D6F3-AF49-4857-B340-619D079EF974}" destId="{9928D7F2-A37D-4384-8170-EA191387C221}" srcOrd="1" destOrd="0" presId="urn:microsoft.com/office/officeart/2008/layout/LinedList"/>
    <dgm:cxn modelId="{8FDA4E30-EEB0-4C18-AA1B-FD648C8EDBC4}" type="presParOf" srcId="{9928D7F2-A37D-4384-8170-EA191387C221}" destId="{123B7D5B-630C-42EB-99F3-5856B8404502}" srcOrd="0" destOrd="0" presId="urn:microsoft.com/office/officeart/2008/layout/LinedList"/>
    <dgm:cxn modelId="{F8B2B0D3-291B-45B2-8973-0D501CF2C801}" type="presParOf" srcId="{9928D7F2-A37D-4384-8170-EA191387C221}" destId="{4F8472B8-95D6-4BCD-826E-BBC94925B80B}" srcOrd="1" destOrd="0" presId="urn:microsoft.com/office/officeart/2008/layout/LinedList"/>
    <dgm:cxn modelId="{116DF737-4F8F-4B8A-9AD1-033ECA8C483E}" type="presParOf" srcId="{9905D6F3-AF49-4857-B340-619D079EF974}" destId="{AE8AAF4C-5DB0-459B-976B-BC3CFB1DEA86}" srcOrd="2" destOrd="0" presId="urn:microsoft.com/office/officeart/2008/layout/LinedList"/>
    <dgm:cxn modelId="{F2B16A9A-BD57-4A78-A247-5C2FC39DDB72}" type="presParOf" srcId="{9905D6F3-AF49-4857-B340-619D079EF974}" destId="{D812B76E-D19E-486A-A784-7F7E54868A29}" srcOrd="3" destOrd="0" presId="urn:microsoft.com/office/officeart/2008/layout/LinedList"/>
    <dgm:cxn modelId="{F905AFF5-4E64-4D66-BBFC-B0FB863F25F7}" type="presParOf" srcId="{D812B76E-D19E-486A-A784-7F7E54868A29}" destId="{8BCF1584-6FD3-48AA-B669-A408ACC30DD0}" srcOrd="0" destOrd="0" presId="urn:microsoft.com/office/officeart/2008/layout/LinedList"/>
    <dgm:cxn modelId="{FC6D66FF-20BD-4449-B679-1DFCA400DD14}" type="presParOf" srcId="{D812B76E-D19E-486A-A784-7F7E54868A29}" destId="{E10DA7F4-D73F-4E66-9F46-317F7E433A80}" srcOrd="1" destOrd="0" presId="urn:microsoft.com/office/officeart/2008/layout/LinedList"/>
    <dgm:cxn modelId="{0E2DA25A-9716-483C-A095-F661785044FC}" type="presParOf" srcId="{9905D6F3-AF49-4857-B340-619D079EF974}" destId="{9E72C3FF-A0C1-4B3D-9FF7-D09F66CD91E8}" srcOrd="4" destOrd="0" presId="urn:microsoft.com/office/officeart/2008/layout/LinedList"/>
    <dgm:cxn modelId="{F0E9171F-06D4-4C0A-870B-BF7F30934D88}" type="presParOf" srcId="{9905D6F3-AF49-4857-B340-619D079EF974}" destId="{EF8996E2-CE61-4BE8-A6CF-4C485FF8E2E6}" srcOrd="5" destOrd="0" presId="urn:microsoft.com/office/officeart/2008/layout/LinedList"/>
    <dgm:cxn modelId="{98373E5C-3630-4053-ADDC-4A81E766ABC8}" type="presParOf" srcId="{EF8996E2-CE61-4BE8-A6CF-4C485FF8E2E6}" destId="{A81B2FAA-DAD6-4093-9176-8D7FDD48D93B}" srcOrd="0" destOrd="0" presId="urn:microsoft.com/office/officeart/2008/layout/LinedList"/>
    <dgm:cxn modelId="{6791C0AF-CDE9-49EE-ABB4-6CE1FBE4B7A6}" type="presParOf" srcId="{EF8996E2-CE61-4BE8-A6CF-4C485FF8E2E6}" destId="{2553AE22-05CE-46A3-9A21-9DDADB050900}" srcOrd="1" destOrd="0" presId="urn:microsoft.com/office/officeart/2008/layout/LinedList"/>
    <dgm:cxn modelId="{343D7744-E906-4D9F-9835-C530FAE31497}" type="presParOf" srcId="{9905D6F3-AF49-4857-B340-619D079EF974}" destId="{46E09EB5-BCD2-4B1F-A53D-B309AC996C9F}" srcOrd="6" destOrd="0" presId="urn:microsoft.com/office/officeart/2008/layout/LinedList"/>
    <dgm:cxn modelId="{995C6F23-9D59-46FE-A996-60FFBC4B47F3}" type="presParOf" srcId="{9905D6F3-AF49-4857-B340-619D079EF974}" destId="{F44F7EF4-CEA0-48CB-8603-0C537999F569}" srcOrd="7" destOrd="0" presId="urn:microsoft.com/office/officeart/2008/layout/LinedList"/>
    <dgm:cxn modelId="{38D9C8A9-1FF9-4D90-A4F4-711FA8EB4006}" type="presParOf" srcId="{F44F7EF4-CEA0-48CB-8603-0C537999F569}" destId="{F72F318C-0D39-4F9A-99B8-247742A1557B}" srcOrd="0" destOrd="0" presId="urn:microsoft.com/office/officeart/2008/layout/LinedList"/>
    <dgm:cxn modelId="{6DC69B9A-E1F5-4B12-9027-E97034AACF42}" type="presParOf" srcId="{F44F7EF4-CEA0-48CB-8603-0C537999F569}" destId="{C44F2537-2370-410D-878E-5512E330BC96}" srcOrd="1" destOrd="0" presId="urn:microsoft.com/office/officeart/2008/layout/LinedList"/>
    <dgm:cxn modelId="{BDBA7C21-4E56-4581-BC54-19F1FF79D757}" type="presParOf" srcId="{9905D6F3-AF49-4857-B340-619D079EF974}" destId="{21A82F9A-14D0-4E23-B1D2-FD812E392467}" srcOrd="8" destOrd="0" presId="urn:microsoft.com/office/officeart/2008/layout/LinedList"/>
    <dgm:cxn modelId="{2CF3F0C6-894A-4EA4-B4E8-7A95736989E5}" type="presParOf" srcId="{9905D6F3-AF49-4857-B340-619D079EF974}" destId="{B055CCF9-5DB2-4228-82C9-875447B8EFBD}" srcOrd="9" destOrd="0" presId="urn:microsoft.com/office/officeart/2008/layout/LinedList"/>
    <dgm:cxn modelId="{A143ED1D-C26E-406B-8DCA-3CDC28062334}" type="presParOf" srcId="{B055CCF9-5DB2-4228-82C9-875447B8EFBD}" destId="{8391B2A7-3209-4E06-B288-E577690C8E70}" srcOrd="0" destOrd="0" presId="urn:microsoft.com/office/officeart/2008/layout/LinedList"/>
    <dgm:cxn modelId="{92D36181-D8B2-4611-BD10-3433B4BC0DED}" type="presParOf" srcId="{B055CCF9-5DB2-4228-82C9-875447B8EFBD}" destId="{214F3039-D5D0-4A9D-A3D5-8F9CC38306B5}" srcOrd="1" destOrd="0" presId="urn:microsoft.com/office/officeart/2008/layout/LinedList"/>
    <dgm:cxn modelId="{466DFF52-B2B1-4129-A6C1-518EDAE63DD6}" type="presParOf" srcId="{9905D6F3-AF49-4857-B340-619D079EF974}" destId="{D26B0C64-F55D-4DFB-9BF6-C4E10AB42FB0}" srcOrd="10" destOrd="0" presId="urn:microsoft.com/office/officeart/2008/layout/LinedList"/>
    <dgm:cxn modelId="{884E2D8D-0DF7-4EDC-9786-E7458883E2D9}" type="presParOf" srcId="{9905D6F3-AF49-4857-B340-619D079EF974}" destId="{D4800729-8700-49A2-B82E-2AAA50134CEE}" srcOrd="11" destOrd="0" presId="urn:microsoft.com/office/officeart/2008/layout/LinedList"/>
    <dgm:cxn modelId="{2273A83A-0033-4977-960A-7FE68F3037D0}" type="presParOf" srcId="{D4800729-8700-49A2-B82E-2AAA50134CEE}" destId="{9E4C6908-CC81-4B80-9882-EF5989B26D85}" srcOrd="0" destOrd="0" presId="urn:microsoft.com/office/officeart/2008/layout/LinedList"/>
    <dgm:cxn modelId="{B192D2A0-9F91-426B-A4DC-569568BE459F}" type="presParOf" srcId="{D4800729-8700-49A2-B82E-2AAA50134CEE}" destId="{22DDADD1-75A7-4F25-AE8E-75DCD7442A84}" srcOrd="1" destOrd="0" presId="urn:microsoft.com/office/officeart/2008/layout/LinedList"/>
    <dgm:cxn modelId="{6F2BD7F3-7087-451C-AEC9-55C71250A502}" type="presParOf" srcId="{9905D6F3-AF49-4857-B340-619D079EF974}" destId="{453390E9-B0EF-49F7-8F0C-542CD782A4E2}" srcOrd="12" destOrd="0" presId="urn:microsoft.com/office/officeart/2008/layout/LinedList"/>
    <dgm:cxn modelId="{66EE6E3E-8787-4516-9833-828CFDB2E1E2}" type="presParOf" srcId="{9905D6F3-AF49-4857-B340-619D079EF974}" destId="{0084A634-FC94-46E7-BC19-A325E5EE1112}" srcOrd="13" destOrd="0" presId="urn:microsoft.com/office/officeart/2008/layout/LinedList"/>
    <dgm:cxn modelId="{45E05B3C-D7C5-4569-8CB4-D16E810AE851}" type="presParOf" srcId="{0084A634-FC94-46E7-BC19-A325E5EE1112}" destId="{9D013BCA-A3DD-4EEA-BE4C-753424E9330E}" srcOrd="0" destOrd="0" presId="urn:microsoft.com/office/officeart/2008/layout/LinedList"/>
    <dgm:cxn modelId="{40A3E3BD-32F9-45F9-AE91-479F01C2454D}" type="presParOf" srcId="{0084A634-FC94-46E7-BC19-A325E5EE1112}" destId="{51623F64-3129-433A-9D0E-2C08E59E4A10}" srcOrd="1" destOrd="0" presId="urn:microsoft.com/office/officeart/2008/layout/LinedList"/>
    <dgm:cxn modelId="{CF7E7963-6263-4D3E-91EC-E4CB5EA4E62A}" type="presParOf" srcId="{9905D6F3-AF49-4857-B340-619D079EF974}" destId="{DDBE32A9-05E0-4125-B6C2-FC398047F996}" srcOrd="14" destOrd="0" presId="urn:microsoft.com/office/officeart/2008/layout/LinedList"/>
    <dgm:cxn modelId="{B64C36D2-D468-4DF5-9734-DF609D2F050F}" type="presParOf" srcId="{9905D6F3-AF49-4857-B340-619D079EF974}" destId="{091E08F4-9902-44A9-9B76-AA1C9AB1158F}" srcOrd="15" destOrd="0" presId="urn:microsoft.com/office/officeart/2008/layout/LinedList"/>
    <dgm:cxn modelId="{12259038-541E-4934-827B-27CC0360AE60}" type="presParOf" srcId="{091E08F4-9902-44A9-9B76-AA1C9AB1158F}" destId="{0ABA8FC3-8A5C-4662-9662-0AB6BA29171C}" srcOrd="0" destOrd="0" presId="urn:microsoft.com/office/officeart/2008/layout/LinedList"/>
    <dgm:cxn modelId="{21443472-08AF-4700-90C7-B3907C433438}" type="presParOf" srcId="{091E08F4-9902-44A9-9B76-AA1C9AB1158F}" destId="{17CACB5C-F966-4F3D-AF7D-11B94D277ED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B61564-D85D-4D09-83BD-4ED1476F00BB}"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B5A6E22E-2E82-417A-8B23-28419985BE2C}">
      <dgm:prSet/>
      <dgm:spPr/>
      <dgm:t>
        <a:bodyPr/>
        <a:lstStyle/>
        <a:p>
          <a:r>
            <a:rPr lang="en-US"/>
            <a:t>Rules</a:t>
          </a:r>
        </a:p>
      </dgm:t>
    </dgm:pt>
    <dgm:pt modelId="{2D02B07B-0F40-42C2-849D-EBD9BD9EDA8F}" type="parTrans" cxnId="{E638F3F9-381C-4C7F-88C4-C935FCB72678}">
      <dgm:prSet/>
      <dgm:spPr/>
      <dgm:t>
        <a:bodyPr/>
        <a:lstStyle/>
        <a:p>
          <a:endParaRPr lang="en-US"/>
        </a:p>
      </dgm:t>
    </dgm:pt>
    <dgm:pt modelId="{101187F4-6F82-4194-83D4-C2DE997E4058}" type="sibTrans" cxnId="{E638F3F9-381C-4C7F-88C4-C935FCB72678}">
      <dgm:prSet/>
      <dgm:spPr/>
      <dgm:t>
        <a:bodyPr/>
        <a:lstStyle/>
        <a:p>
          <a:endParaRPr lang="en-US"/>
        </a:p>
      </dgm:t>
    </dgm:pt>
    <dgm:pt modelId="{285A5F89-6D02-40C1-9D9D-4F7A0AC6226F}">
      <dgm:prSet/>
      <dgm:spPr/>
      <dgm:t>
        <a:bodyPr/>
        <a:lstStyle/>
        <a:p>
          <a:r>
            <a:rPr lang="en-US"/>
            <a:t>Coop Models</a:t>
          </a:r>
        </a:p>
      </dgm:t>
    </dgm:pt>
    <dgm:pt modelId="{BAD52772-4A8F-43F5-A07C-09456E78BBDD}" type="parTrans" cxnId="{D03E51D8-028E-430E-8F8E-FB92FEA6348C}">
      <dgm:prSet/>
      <dgm:spPr/>
      <dgm:t>
        <a:bodyPr/>
        <a:lstStyle/>
        <a:p>
          <a:endParaRPr lang="en-US"/>
        </a:p>
      </dgm:t>
    </dgm:pt>
    <dgm:pt modelId="{86A9674E-10CC-429A-B9F4-4B24A0FA89EC}" type="sibTrans" cxnId="{D03E51D8-028E-430E-8F8E-FB92FEA6348C}">
      <dgm:prSet/>
      <dgm:spPr/>
      <dgm:t>
        <a:bodyPr/>
        <a:lstStyle/>
        <a:p>
          <a:endParaRPr lang="en-US"/>
        </a:p>
      </dgm:t>
    </dgm:pt>
    <dgm:pt modelId="{FC51BFA0-142B-4707-B486-552914FC4AD5}">
      <dgm:prSet/>
      <dgm:spPr/>
      <dgm:t>
        <a:bodyPr/>
        <a:lstStyle/>
        <a:p>
          <a:r>
            <a:rPr lang="en-US"/>
            <a:t>Charities</a:t>
          </a:r>
        </a:p>
      </dgm:t>
    </dgm:pt>
    <dgm:pt modelId="{63AD3C1B-BCCE-4E6C-B86B-09ECCC03FC9E}" type="parTrans" cxnId="{1EA8FE81-0B9B-4559-9CB3-5A313245FFE2}">
      <dgm:prSet/>
      <dgm:spPr/>
      <dgm:t>
        <a:bodyPr/>
        <a:lstStyle/>
        <a:p>
          <a:endParaRPr lang="en-US"/>
        </a:p>
      </dgm:t>
    </dgm:pt>
    <dgm:pt modelId="{17849289-A258-483D-AB64-AAF30C15380E}" type="sibTrans" cxnId="{1EA8FE81-0B9B-4559-9CB3-5A313245FFE2}">
      <dgm:prSet/>
      <dgm:spPr/>
      <dgm:t>
        <a:bodyPr/>
        <a:lstStyle/>
        <a:p>
          <a:endParaRPr lang="en-US"/>
        </a:p>
      </dgm:t>
    </dgm:pt>
    <dgm:pt modelId="{62D56339-56FA-4DE3-A64E-8C5C71F47019}">
      <dgm:prSet/>
      <dgm:spPr/>
      <dgm:t>
        <a:bodyPr/>
        <a:lstStyle/>
        <a:p>
          <a:r>
            <a:rPr lang="en-US"/>
            <a:t>Objects</a:t>
          </a:r>
        </a:p>
      </dgm:t>
    </dgm:pt>
    <dgm:pt modelId="{F009E124-A784-48CB-807E-8AB64655EF41}" type="parTrans" cxnId="{D325F0F9-A2B5-450A-BD57-57FB2FD1F300}">
      <dgm:prSet/>
      <dgm:spPr/>
      <dgm:t>
        <a:bodyPr/>
        <a:lstStyle/>
        <a:p>
          <a:endParaRPr lang="en-US"/>
        </a:p>
      </dgm:t>
    </dgm:pt>
    <dgm:pt modelId="{74E7F5FE-0106-46D1-BBA8-4AE9483D62B0}" type="sibTrans" cxnId="{D325F0F9-A2B5-450A-BD57-57FB2FD1F300}">
      <dgm:prSet/>
      <dgm:spPr/>
      <dgm:t>
        <a:bodyPr/>
        <a:lstStyle/>
        <a:p>
          <a:endParaRPr lang="en-US"/>
        </a:p>
      </dgm:t>
    </dgm:pt>
    <dgm:pt modelId="{14782408-9855-4C53-9BF0-F424C666B830}">
      <dgm:prSet/>
      <dgm:spPr/>
      <dgm:t>
        <a:bodyPr/>
        <a:lstStyle/>
        <a:p>
          <a:r>
            <a:rPr lang="en-US"/>
            <a:t>Asset Lock</a:t>
          </a:r>
        </a:p>
      </dgm:t>
    </dgm:pt>
    <dgm:pt modelId="{BEF3381C-D618-4118-BC50-66D507444FCC}" type="parTrans" cxnId="{9175258C-6078-4825-8DDF-288D7889120C}">
      <dgm:prSet/>
      <dgm:spPr/>
      <dgm:t>
        <a:bodyPr/>
        <a:lstStyle/>
        <a:p>
          <a:endParaRPr lang="en-US"/>
        </a:p>
      </dgm:t>
    </dgm:pt>
    <dgm:pt modelId="{2DD8DCB1-F955-4B9D-B043-3AA00F9C66A8}" type="sibTrans" cxnId="{9175258C-6078-4825-8DDF-288D7889120C}">
      <dgm:prSet/>
      <dgm:spPr/>
      <dgm:t>
        <a:bodyPr/>
        <a:lstStyle/>
        <a:p>
          <a:endParaRPr lang="en-US"/>
        </a:p>
      </dgm:t>
    </dgm:pt>
    <dgm:pt modelId="{6C1A94E5-9D01-427E-892E-EEDFAF4C0D42}">
      <dgm:prSet/>
      <dgm:spPr/>
      <dgm:t>
        <a:bodyPr/>
        <a:lstStyle/>
        <a:p>
          <a:r>
            <a:rPr lang="en-US"/>
            <a:t>Grants</a:t>
          </a:r>
        </a:p>
      </dgm:t>
    </dgm:pt>
    <dgm:pt modelId="{9397EB6F-AF5E-4404-925F-BF8A8BE7CC41}" type="parTrans" cxnId="{B31E1D17-B7C3-4520-ABDB-371DB5A00599}">
      <dgm:prSet/>
      <dgm:spPr/>
      <dgm:t>
        <a:bodyPr/>
        <a:lstStyle/>
        <a:p>
          <a:endParaRPr lang="en-US"/>
        </a:p>
      </dgm:t>
    </dgm:pt>
    <dgm:pt modelId="{3B668452-08DF-4CCD-895F-2B6EC6D478E1}" type="sibTrans" cxnId="{B31E1D17-B7C3-4520-ABDB-371DB5A00599}">
      <dgm:prSet/>
      <dgm:spPr/>
      <dgm:t>
        <a:bodyPr/>
        <a:lstStyle/>
        <a:p>
          <a:endParaRPr lang="en-US"/>
        </a:p>
      </dgm:t>
    </dgm:pt>
    <dgm:pt modelId="{DA4C9E1B-07DC-4BF8-A267-ECB3719A45CD}">
      <dgm:prSet/>
      <dgm:spPr/>
      <dgm:t>
        <a:bodyPr/>
        <a:lstStyle/>
        <a:p>
          <a:r>
            <a:rPr lang="en-US"/>
            <a:t>Trading</a:t>
          </a:r>
        </a:p>
      </dgm:t>
    </dgm:pt>
    <dgm:pt modelId="{C10DE848-FACB-46E9-B7AE-D9A88146F4AD}" type="parTrans" cxnId="{5D859554-BC27-4C54-9AC0-914FAE9731C1}">
      <dgm:prSet/>
      <dgm:spPr/>
      <dgm:t>
        <a:bodyPr/>
        <a:lstStyle/>
        <a:p>
          <a:endParaRPr lang="en-US"/>
        </a:p>
      </dgm:t>
    </dgm:pt>
    <dgm:pt modelId="{DF7E429D-F941-498A-B7C6-E8454DEAB51F}" type="sibTrans" cxnId="{5D859554-BC27-4C54-9AC0-914FAE9731C1}">
      <dgm:prSet/>
      <dgm:spPr/>
      <dgm:t>
        <a:bodyPr/>
        <a:lstStyle/>
        <a:p>
          <a:endParaRPr lang="en-US"/>
        </a:p>
      </dgm:t>
    </dgm:pt>
    <dgm:pt modelId="{4B798FF5-DA58-4B80-8635-6BB74F55DCE7}">
      <dgm:prSet/>
      <dgm:spPr/>
      <dgm:t>
        <a:bodyPr/>
        <a:lstStyle/>
        <a:p>
          <a:r>
            <a:rPr lang="en-US"/>
            <a:t>Flexibility – Share Capital, All Loans, Community Shares</a:t>
          </a:r>
        </a:p>
      </dgm:t>
    </dgm:pt>
    <dgm:pt modelId="{8D41E383-A98A-4BBB-9DBD-05AF50752D61}" type="parTrans" cxnId="{8D609B7A-6547-4240-8BBD-1E9AC7E5D702}">
      <dgm:prSet/>
      <dgm:spPr/>
      <dgm:t>
        <a:bodyPr/>
        <a:lstStyle/>
        <a:p>
          <a:endParaRPr lang="en-US"/>
        </a:p>
      </dgm:t>
    </dgm:pt>
    <dgm:pt modelId="{F07D54AA-C326-49AA-8E69-7B430AED0111}" type="sibTrans" cxnId="{8D609B7A-6547-4240-8BBD-1E9AC7E5D702}">
      <dgm:prSet/>
      <dgm:spPr/>
      <dgm:t>
        <a:bodyPr/>
        <a:lstStyle/>
        <a:p>
          <a:endParaRPr lang="en-US"/>
        </a:p>
      </dgm:t>
    </dgm:pt>
    <dgm:pt modelId="{500137CD-12CF-4D8D-8823-EA41B3320E41}">
      <dgm:prSet/>
      <dgm:spPr/>
      <dgm:t>
        <a:bodyPr/>
        <a:lstStyle/>
        <a:p>
          <a:r>
            <a:rPr lang="en-US"/>
            <a:t>Tax – Exemption</a:t>
          </a:r>
        </a:p>
      </dgm:t>
    </dgm:pt>
    <dgm:pt modelId="{5D6A8F72-E79F-4EC2-9615-E8CF060BF661}" type="parTrans" cxnId="{ADEAB713-EB6A-4886-A9D9-9AD6D622F8D2}">
      <dgm:prSet/>
      <dgm:spPr/>
      <dgm:t>
        <a:bodyPr/>
        <a:lstStyle/>
        <a:p>
          <a:endParaRPr lang="en-US"/>
        </a:p>
      </dgm:t>
    </dgm:pt>
    <dgm:pt modelId="{B74C592D-93E7-4878-BFB7-E74719E70A05}" type="sibTrans" cxnId="{ADEAB713-EB6A-4886-A9D9-9AD6D622F8D2}">
      <dgm:prSet/>
      <dgm:spPr/>
      <dgm:t>
        <a:bodyPr/>
        <a:lstStyle/>
        <a:p>
          <a:endParaRPr lang="en-US"/>
        </a:p>
      </dgm:t>
    </dgm:pt>
    <dgm:pt modelId="{2305C8D9-7D0F-4921-8D09-03D5EA3F32DF}">
      <dgm:prSet/>
      <dgm:spPr/>
      <dgm:t>
        <a:bodyPr/>
        <a:lstStyle/>
        <a:p>
          <a:r>
            <a:rPr lang="en-US"/>
            <a:t>Regulator</a:t>
          </a:r>
        </a:p>
      </dgm:t>
    </dgm:pt>
    <dgm:pt modelId="{85860566-9ECD-42BF-BA2D-1B192862E7F7}" type="parTrans" cxnId="{C1BB7BEE-C76E-4DB8-B06F-2AD3CA8350C7}">
      <dgm:prSet/>
      <dgm:spPr/>
      <dgm:t>
        <a:bodyPr/>
        <a:lstStyle/>
        <a:p>
          <a:endParaRPr lang="en-US"/>
        </a:p>
      </dgm:t>
    </dgm:pt>
    <dgm:pt modelId="{DE2227C9-17D5-4C06-8423-805B49EBF3DD}" type="sibTrans" cxnId="{C1BB7BEE-C76E-4DB8-B06F-2AD3CA8350C7}">
      <dgm:prSet/>
      <dgm:spPr/>
      <dgm:t>
        <a:bodyPr/>
        <a:lstStyle/>
        <a:p>
          <a:endParaRPr lang="en-US"/>
        </a:p>
      </dgm:t>
    </dgm:pt>
    <dgm:pt modelId="{AD0A4EA9-8729-4DC8-97D0-4CBD19B0855F}" type="pres">
      <dgm:prSet presAssocID="{97B61564-D85D-4D09-83BD-4ED1476F00BB}" presName="vert0" presStyleCnt="0">
        <dgm:presLayoutVars>
          <dgm:dir/>
          <dgm:animOne val="branch"/>
          <dgm:animLvl val="lvl"/>
        </dgm:presLayoutVars>
      </dgm:prSet>
      <dgm:spPr/>
    </dgm:pt>
    <dgm:pt modelId="{CC6737E9-9FD7-47AE-B4EF-A58B82E794E0}" type="pres">
      <dgm:prSet presAssocID="{B5A6E22E-2E82-417A-8B23-28419985BE2C}" presName="thickLine" presStyleLbl="alignNode1" presStyleIdx="0" presStyleCnt="10"/>
      <dgm:spPr/>
    </dgm:pt>
    <dgm:pt modelId="{B3F38C54-080F-4395-9D81-FBD2CB592880}" type="pres">
      <dgm:prSet presAssocID="{B5A6E22E-2E82-417A-8B23-28419985BE2C}" presName="horz1" presStyleCnt="0"/>
      <dgm:spPr/>
    </dgm:pt>
    <dgm:pt modelId="{91E894D9-189C-4EA6-92A3-13F5D8CF7B38}" type="pres">
      <dgm:prSet presAssocID="{B5A6E22E-2E82-417A-8B23-28419985BE2C}" presName="tx1" presStyleLbl="revTx" presStyleIdx="0" presStyleCnt="10"/>
      <dgm:spPr/>
    </dgm:pt>
    <dgm:pt modelId="{9BEF3638-36CD-4512-99BA-15C7B5EF48CF}" type="pres">
      <dgm:prSet presAssocID="{B5A6E22E-2E82-417A-8B23-28419985BE2C}" presName="vert1" presStyleCnt="0"/>
      <dgm:spPr/>
    </dgm:pt>
    <dgm:pt modelId="{2E0BEC78-90F5-4810-9D1E-29252B55D6CF}" type="pres">
      <dgm:prSet presAssocID="{285A5F89-6D02-40C1-9D9D-4F7A0AC6226F}" presName="thickLine" presStyleLbl="alignNode1" presStyleIdx="1" presStyleCnt="10"/>
      <dgm:spPr/>
    </dgm:pt>
    <dgm:pt modelId="{FFC8AF7C-8F04-4B4C-BB5E-EC78B881F4A0}" type="pres">
      <dgm:prSet presAssocID="{285A5F89-6D02-40C1-9D9D-4F7A0AC6226F}" presName="horz1" presStyleCnt="0"/>
      <dgm:spPr/>
    </dgm:pt>
    <dgm:pt modelId="{0F9979BD-4785-42E2-9A61-606ECB806F0E}" type="pres">
      <dgm:prSet presAssocID="{285A5F89-6D02-40C1-9D9D-4F7A0AC6226F}" presName="tx1" presStyleLbl="revTx" presStyleIdx="1" presStyleCnt="10"/>
      <dgm:spPr/>
    </dgm:pt>
    <dgm:pt modelId="{9E54F776-E7F3-4E49-ACC0-E3C20D9655A1}" type="pres">
      <dgm:prSet presAssocID="{285A5F89-6D02-40C1-9D9D-4F7A0AC6226F}" presName="vert1" presStyleCnt="0"/>
      <dgm:spPr/>
    </dgm:pt>
    <dgm:pt modelId="{1CA0DA22-2616-42F4-8CEC-9A4A7E47B235}" type="pres">
      <dgm:prSet presAssocID="{FC51BFA0-142B-4707-B486-552914FC4AD5}" presName="thickLine" presStyleLbl="alignNode1" presStyleIdx="2" presStyleCnt="10"/>
      <dgm:spPr/>
    </dgm:pt>
    <dgm:pt modelId="{4AE24B44-6DF3-4C64-B8F6-9E9FF67E2379}" type="pres">
      <dgm:prSet presAssocID="{FC51BFA0-142B-4707-B486-552914FC4AD5}" presName="horz1" presStyleCnt="0"/>
      <dgm:spPr/>
    </dgm:pt>
    <dgm:pt modelId="{5A9CF4B4-F993-47B5-8336-08C399DDE85F}" type="pres">
      <dgm:prSet presAssocID="{FC51BFA0-142B-4707-B486-552914FC4AD5}" presName="tx1" presStyleLbl="revTx" presStyleIdx="2" presStyleCnt="10"/>
      <dgm:spPr/>
    </dgm:pt>
    <dgm:pt modelId="{90DA5BEF-9C4B-474F-B22B-4D46D2FC37BF}" type="pres">
      <dgm:prSet presAssocID="{FC51BFA0-142B-4707-B486-552914FC4AD5}" presName="vert1" presStyleCnt="0"/>
      <dgm:spPr/>
    </dgm:pt>
    <dgm:pt modelId="{F0A2E7A1-58BD-4B1E-82ED-F5CEBFDF16D9}" type="pres">
      <dgm:prSet presAssocID="{62D56339-56FA-4DE3-A64E-8C5C71F47019}" presName="thickLine" presStyleLbl="alignNode1" presStyleIdx="3" presStyleCnt="10"/>
      <dgm:spPr/>
    </dgm:pt>
    <dgm:pt modelId="{70A0B92B-EB36-4B1B-AF0A-B22F59EA1A08}" type="pres">
      <dgm:prSet presAssocID="{62D56339-56FA-4DE3-A64E-8C5C71F47019}" presName="horz1" presStyleCnt="0"/>
      <dgm:spPr/>
    </dgm:pt>
    <dgm:pt modelId="{4C13F41C-85FD-4708-9C01-332A943299F3}" type="pres">
      <dgm:prSet presAssocID="{62D56339-56FA-4DE3-A64E-8C5C71F47019}" presName="tx1" presStyleLbl="revTx" presStyleIdx="3" presStyleCnt="10"/>
      <dgm:spPr/>
    </dgm:pt>
    <dgm:pt modelId="{4DC27814-6AF8-44A3-A7E1-F53254109942}" type="pres">
      <dgm:prSet presAssocID="{62D56339-56FA-4DE3-A64E-8C5C71F47019}" presName="vert1" presStyleCnt="0"/>
      <dgm:spPr/>
    </dgm:pt>
    <dgm:pt modelId="{AA4F2287-401B-4091-A1EF-45CF8BCE7FDE}" type="pres">
      <dgm:prSet presAssocID="{14782408-9855-4C53-9BF0-F424C666B830}" presName="thickLine" presStyleLbl="alignNode1" presStyleIdx="4" presStyleCnt="10"/>
      <dgm:spPr/>
    </dgm:pt>
    <dgm:pt modelId="{CBA480B2-EE62-4535-A170-1E267FE29FD1}" type="pres">
      <dgm:prSet presAssocID="{14782408-9855-4C53-9BF0-F424C666B830}" presName="horz1" presStyleCnt="0"/>
      <dgm:spPr/>
    </dgm:pt>
    <dgm:pt modelId="{2156A9A5-F2B0-4F4C-B5AD-191C8443C471}" type="pres">
      <dgm:prSet presAssocID="{14782408-9855-4C53-9BF0-F424C666B830}" presName="tx1" presStyleLbl="revTx" presStyleIdx="4" presStyleCnt="10"/>
      <dgm:spPr/>
    </dgm:pt>
    <dgm:pt modelId="{51BBFD79-D815-47F5-95DE-A8EF9258913E}" type="pres">
      <dgm:prSet presAssocID="{14782408-9855-4C53-9BF0-F424C666B830}" presName="vert1" presStyleCnt="0"/>
      <dgm:spPr/>
    </dgm:pt>
    <dgm:pt modelId="{285633D0-DB0E-4216-9E45-FBA2DDC4D725}" type="pres">
      <dgm:prSet presAssocID="{6C1A94E5-9D01-427E-892E-EEDFAF4C0D42}" presName="thickLine" presStyleLbl="alignNode1" presStyleIdx="5" presStyleCnt="10"/>
      <dgm:spPr/>
    </dgm:pt>
    <dgm:pt modelId="{F23F40F6-D074-4F39-B7D1-C8FE50748A9B}" type="pres">
      <dgm:prSet presAssocID="{6C1A94E5-9D01-427E-892E-EEDFAF4C0D42}" presName="horz1" presStyleCnt="0"/>
      <dgm:spPr/>
    </dgm:pt>
    <dgm:pt modelId="{9AA8AF4D-48E1-4E59-A98D-8DF8CF3AECB0}" type="pres">
      <dgm:prSet presAssocID="{6C1A94E5-9D01-427E-892E-EEDFAF4C0D42}" presName="tx1" presStyleLbl="revTx" presStyleIdx="5" presStyleCnt="10"/>
      <dgm:spPr/>
    </dgm:pt>
    <dgm:pt modelId="{35744E13-38ED-49C1-A648-A6D323A68836}" type="pres">
      <dgm:prSet presAssocID="{6C1A94E5-9D01-427E-892E-EEDFAF4C0D42}" presName="vert1" presStyleCnt="0"/>
      <dgm:spPr/>
    </dgm:pt>
    <dgm:pt modelId="{A6411E5E-C5E1-4239-99B5-EC400AB52E5D}" type="pres">
      <dgm:prSet presAssocID="{DA4C9E1B-07DC-4BF8-A267-ECB3719A45CD}" presName="thickLine" presStyleLbl="alignNode1" presStyleIdx="6" presStyleCnt="10"/>
      <dgm:spPr/>
    </dgm:pt>
    <dgm:pt modelId="{20315A78-63E3-439F-8EFB-0A096E70EA70}" type="pres">
      <dgm:prSet presAssocID="{DA4C9E1B-07DC-4BF8-A267-ECB3719A45CD}" presName="horz1" presStyleCnt="0"/>
      <dgm:spPr/>
    </dgm:pt>
    <dgm:pt modelId="{4A17A1F1-1C8B-4D12-BF34-2A6F049E49E4}" type="pres">
      <dgm:prSet presAssocID="{DA4C9E1B-07DC-4BF8-A267-ECB3719A45CD}" presName="tx1" presStyleLbl="revTx" presStyleIdx="6" presStyleCnt="10"/>
      <dgm:spPr/>
    </dgm:pt>
    <dgm:pt modelId="{1F0284A1-81D9-426F-BF95-3AF33DD57E83}" type="pres">
      <dgm:prSet presAssocID="{DA4C9E1B-07DC-4BF8-A267-ECB3719A45CD}" presName="vert1" presStyleCnt="0"/>
      <dgm:spPr/>
    </dgm:pt>
    <dgm:pt modelId="{D07429CC-DBC7-44E0-B99D-65D81C2EA297}" type="pres">
      <dgm:prSet presAssocID="{4B798FF5-DA58-4B80-8635-6BB74F55DCE7}" presName="thickLine" presStyleLbl="alignNode1" presStyleIdx="7" presStyleCnt="10"/>
      <dgm:spPr/>
    </dgm:pt>
    <dgm:pt modelId="{93C75AE4-D973-46F5-B2A2-64991C799C9B}" type="pres">
      <dgm:prSet presAssocID="{4B798FF5-DA58-4B80-8635-6BB74F55DCE7}" presName="horz1" presStyleCnt="0"/>
      <dgm:spPr/>
    </dgm:pt>
    <dgm:pt modelId="{AF3A134A-A5E1-4974-BAA6-9A099C841595}" type="pres">
      <dgm:prSet presAssocID="{4B798FF5-DA58-4B80-8635-6BB74F55DCE7}" presName="tx1" presStyleLbl="revTx" presStyleIdx="7" presStyleCnt="10"/>
      <dgm:spPr/>
    </dgm:pt>
    <dgm:pt modelId="{BB450B6C-C56B-46E1-B8A1-24EE2AAF52C7}" type="pres">
      <dgm:prSet presAssocID="{4B798FF5-DA58-4B80-8635-6BB74F55DCE7}" presName="vert1" presStyleCnt="0"/>
      <dgm:spPr/>
    </dgm:pt>
    <dgm:pt modelId="{0A5E2623-A360-4192-BF5E-A8D3A3C16865}" type="pres">
      <dgm:prSet presAssocID="{500137CD-12CF-4D8D-8823-EA41B3320E41}" presName="thickLine" presStyleLbl="alignNode1" presStyleIdx="8" presStyleCnt="10"/>
      <dgm:spPr/>
    </dgm:pt>
    <dgm:pt modelId="{772D1C37-8CC3-4D06-BD0C-4227CD78C78F}" type="pres">
      <dgm:prSet presAssocID="{500137CD-12CF-4D8D-8823-EA41B3320E41}" presName="horz1" presStyleCnt="0"/>
      <dgm:spPr/>
    </dgm:pt>
    <dgm:pt modelId="{88587AAB-C63F-4834-919B-9C227D5D05F4}" type="pres">
      <dgm:prSet presAssocID="{500137CD-12CF-4D8D-8823-EA41B3320E41}" presName="tx1" presStyleLbl="revTx" presStyleIdx="8" presStyleCnt="10"/>
      <dgm:spPr/>
    </dgm:pt>
    <dgm:pt modelId="{F1EED613-4EBF-4BA7-ADFB-FDC574EE66EE}" type="pres">
      <dgm:prSet presAssocID="{500137CD-12CF-4D8D-8823-EA41B3320E41}" presName="vert1" presStyleCnt="0"/>
      <dgm:spPr/>
    </dgm:pt>
    <dgm:pt modelId="{81722095-E744-4999-82B1-1CAF58B307A8}" type="pres">
      <dgm:prSet presAssocID="{2305C8D9-7D0F-4921-8D09-03D5EA3F32DF}" presName="thickLine" presStyleLbl="alignNode1" presStyleIdx="9" presStyleCnt="10"/>
      <dgm:spPr/>
    </dgm:pt>
    <dgm:pt modelId="{4C11592B-E44C-46B4-90A8-AD04CC357A1F}" type="pres">
      <dgm:prSet presAssocID="{2305C8D9-7D0F-4921-8D09-03D5EA3F32DF}" presName="horz1" presStyleCnt="0"/>
      <dgm:spPr/>
    </dgm:pt>
    <dgm:pt modelId="{CA52BC7C-8149-48F4-8AC8-59FE14CA53C7}" type="pres">
      <dgm:prSet presAssocID="{2305C8D9-7D0F-4921-8D09-03D5EA3F32DF}" presName="tx1" presStyleLbl="revTx" presStyleIdx="9" presStyleCnt="10"/>
      <dgm:spPr/>
    </dgm:pt>
    <dgm:pt modelId="{F90AA659-3CA8-4E92-ADEA-4B989ED0A5DC}" type="pres">
      <dgm:prSet presAssocID="{2305C8D9-7D0F-4921-8D09-03D5EA3F32DF}" presName="vert1" presStyleCnt="0"/>
      <dgm:spPr/>
    </dgm:pt>
  </dgm:ptLst>
  <dgm:cxnLst>
    <dgm:cxn modelId="{BA2B8C02-E449-4198-AA39-D475190FE198}" type="presOf" srcId="{285A5F89-6D02-40C1-9D9D-4F7A0AC6226F}" destId="{0F9979BD-4785-42E2-9A61-606ECB806F0E}" srcOrd="0" destOrd="0" presId="urn:microsoft.com/office/officeart/2008/layout/LinedList"/>
    <dgm:cxn modelId="{DC669E11-FB76-4658-8B7C-EC07C5F243CE}" type="presOf" srcId="{97B61564-D85D-4D09-83BD-4ED1476F00BB}" destId="{AD0A4EA9-8729-4DC8-97D0-4CBD19B0855F}" srcOrd="0" destOrd="0" presId="urn:microsoft.com/office/officeart/2008/layout/LinedList"/>
    <dgm:cxn modelId="{ADEAB713-EB6A-4886-A9D9-9AD6D622F8D2}" srcId="{97B61564-D85D-4D09-83BD-4ED1476F00BB}" destId="{500137CD-12CF-4D8D-8823-EA41B3320E41}" srcOrd="8" destOrd="0" parTransId="{5D6A8F72-E79F-4EC2-9615-E8CF060BF661}" sibTransId="{B74C592D-93E7-4878-BFB7-E74719E70A05}"/>
    <dgm:cxn modelId="{B31E1D17-B7C3-4520-ABDB-371DB5A00599}" srcId="{97B61564-D85D-4D09-83BD-4ED1476F00BB}" destId="{6C1A94E5-9D01-427E-892E-EEDFAF4C0D42}" srcOrd="5" destOrd="0" parTransId="{9397EB6F-AF5E-4404-925F-BF8A8BE7CC41}" sibTransId="{3B668452-08DF-4CCD-895F-2B6EC6D478E1}"/>
    <dgm:cxn modelId="{FB4BC933-84C6-49D7-B131-346D577D2FBE}" type="presOf" srcId="{FC51BFA0-142B-4707-B486-552914FC4AD5}" destId="{5A9CF4B4-F993-47B5-8336-08C399DDE85F}" srcOrd="0" destOrd="0" presId="urn:microsoft.com/office/officeart/2008/layout/LinedList"/>
    <dgm:cxn modelId="{A007F443-A1B5-4848-9F17-DEC6586F0BF6}" type="presOf" srcId="{6C1A94E5-9D01-427E-892E-EEDFAF4C0D42}" destId="{9AA8AF4D-48E1-4E59-A98D-8DF8CF3AECB0}" srcOrd="0" destOrd="0" presId="urn:microsoft.com/office/officeart/2008/layout/LinedList"/>
    <dgm:cxn modelId="{5D859554-BC27-4C54-9AC0-914FAE9731C1}" srcId="{97B61564-D85D-4D09-83BD-4ED1476F00BB}" destId="{DA4C9E1B-07DC-4BF8-A267-ECB3719A45CD}" srcOrd="6" destOrd="0" parTransId="{C10DE848-FACB-46E9-B7AE-D9A88146F4AD}" sibTransId="{DF7E429D-F941-498A-B7C6-E8454DEAB51F}"/>
    <dgm:cxn modelId="{58891C57-497E-4520-8876-B347ED5B88F7}" type="presOf" srcId="{2305C8D9-7D0F-4921-8D09-03D5EA3F32DF}" destId="{CA52BC7C-8149-48F4-8AC8-59FE14CA53C7}" srcOrd="0" destOrd="0" presId="urn:microsoft.com/office/officeart/2008/layout/LinedList"/>
    <dgm:cxn modelId="{8D609B7A-6547-4240-8BBD-1E9AC7E5D702}" srcId="{97B61564-D85D-4D09-83BD-4ED1476F00BB}" destId="{4B798FF5-DA58-4B80-8635-6BB74F55DCE7}" srcOrd="7" destOrd="0" parTransId="{8D41E383-A98A-4BBB-9DBD-05AF50752D61}" sibTransId="{F07D54AA-C326-49AA-8E69-7B430AED0111}"/>
    <dgm:cxn modelId="{1EA8FE81-0B9B-4559-9CB3-5A313245FFE2}" srcId="{97B61564-D85D-4D09-83BD-4ED1476F00BB}" destId="{FC51BFA0-142B-4707-B486-552914FC4AD5}" srcOrd="2" destOrd="0" parTransId="{63AD3C1B-BCCE-4E6C-B86B-09ECCC03FC9E}" sibTransId="{17849289-A258-483D-AB64-AAF30C15380E}"/>
    <dgm:cxn modelId="{9175258C-6078-4825-8DDF-288D7889120C}" srcId="{97B61564-D85D-4D09-83BD-4ED1476F00BB}" destId="{14782408-9855-4C53-9BF0-F424C666B830}" srcOrd="4" destOrd="0" parTransId="{BEF3381C-D618-4118-BC50-66D507444FCC}" sibTransId="{2DD8DCB1-F955-4B9D-B043-3AA00F9C66A8}"/>
    <dgm:cxn modelId="{A8FB5CA0-C259-49EB-BFD7-1EF50A1ED7CD}" type="presOf" srcId="{B5A6E22E-2E82-417A-8B23-28419985BE2C}" destId="{91E894D9-189C-4EA6-92A3-13F5D8CF7B38}" srcOrd="0" destOrd="0" presId="urn:microsoft.com/office/officeart/2008/layout/LinedList"/>
    <dgm:cxn modelId="{B36453A0-1195-43B5-9FF8-17896D8D90C4}" type="presOf" srcId="{500137CD-12CF-4D8D-8823-EA41B3320E41}" destId="{88587AAB-C63F-4834-919B-9C227D5D05F4}" srcOrd="0" destOrd="0" presId="urn:microsoft.com/office/officeart/2008/layout/LinedList"/>
    <dgm:cxn modelId="{4C65B8C7-DC4D-4DD8-9187-6482D4E69A15}" type="presOf" srcId="{14782408-9855-4C53-9BF0-F424C666B830}" destId="{2156A9A5-F2B0-4F4C-B5AD-191C8443C471}" srcOrd="0" destOrd="0" presId="urn:microsoft.com/office/officeart/2008/layout/LinedList"/>
    <dgm:cxn modelId="{D03E51D8-028E-430E-8F8E-FB92FEA6348C}" srcId="{97B61564-D85D-4D09-83BD-4ED1476F00BB}" destId="{285A5F89-6D02-40C1-9D9D-4F7A0AC6226F}" srcOrd="1" destOrd="0" parTransId="{BAD52772-4A8F-43F5-A07C-09456E78BBDD}" sibTransId="{86A9674E-10CC-429A-B9F4-4B24A0FA89EC}"/>
    <dgm:cxn modelId="{0A0406E6-5995-4FFE-91A5-C6B3B7FCC24F}" type="presOf" srcId="{62D56339-56FA-4DE3-A64E-8C5C71F47019}" destId="{4C13F41C-85FD-4708-9C01-332A943299F3}" srcOrd="0" destOrd="0" presId="urn:microsoft.com/office/officeart/2008/layout/LinedList"/>
    <dgm:cxn modelId="{DA21B3E6-58B3-4D11-A759-AFB2E63C9900}" type="presOf" srcId="{DA4C9E1B-07DC-4BF8-A267-ECB3719A45CD}" destId="{4A17A1F1-1C8B-4D12-BF34-2A6F049E49E4}" srcOrd="0" destOrd="0" presId="urn:microsoft.com/office/officeart/2008/layout/LinedList"/>
    <dgm:cxn modelId="{C1BB7BEE-C76E-4DB8-B06F-2AD3CA8350C7}" srcId="{97B61564-D85D-4D09-83BD-4ED1476F00BB}" destId="{2305C8D9-7D0F-4921-8D09-03D5EA3F32DF}" srcOrd="9" destOrd="0" parTransId="{85860566-9ECD-42BF-BA2D-1B192862E7F7}" sibTransId="{DE2227C9-17D5-4C06-8423-805B49EBF3DD}"/>
    <dgm:cxn modelId="{D325F0F9-A2B5-450A-BD57-57FB2FD1F300}" srcId="{97B61564-D85D-4D09-83BD-4ED1476F00BB}" destId="{62D56339-56FA-4DE3-A64E-8C5C71F47019}" srcOrd="3" destOrd="0" parTransId="{F009E124-A784-48CB-807E-8AB64655EF41}" sibTransId="{74E7F5FE-0106-46D1-BBA8-4AE9483D62B0}"/>
    <dgm:cxn modelId="{E638F3F9-381C-4C7F-88C4-C935FCB72678}" srcId="{97B61564-D85D-4D09-83BD-4ED1476F00BB}" destId="{B5A6E22E-2E82-417A-8B23-28419985BE2C}" srcOrd="0" destOrd="0" parTransId="{2D02B07B-0F40-42C2-849D-EBD9BD9EDA8F}" sibTransId="{101187F4-6F82-4194-83D4-C2DE997E4058}"/>
    <dgm:cxn modelId="{A344B0FA-7D12-44BA-9081-A0EDFFBE5111}" type="presOf" srcId="{4B798FF5-DA58-4B80-8635-6BB74F55DCE7}" destId="{AF3A134A-A5E1-4974-BAA6-9A099C841595}" srcOrd="0" destOrd="0" presId="urn:microsoft.com/office/officeart/2008/layout/LinedList"/>
    <dgm:cxn modelId="{3EEAF7A1-7F12-40FE-8184-318DDA71E416}" type="presParOf" srcId="{AD0A4EA9-8729-4DC8-97D0-4CBD19B0855F}" destId="{CC6737E9-9FD7-47AE-B4EF-A58B82E794E0}" srcOrd="0" destOrd="0" presId="urn:microsoft.com/office/officeart/2008/layout/LinedList"/>
    <dgm:cxn modelId="{E9D82EE2-9B27-42F3-ACEE-58C90FA6657C}" type="presParOf" srcId="{AD0A4EA9-8729-4DC8-97D0-4CBD19B0855F}" destId="{B3F38C54-080F-4395-9D81-FBD2CB592880}" srcOrd="1" destOrd="0" presId="urn:microsoft.com/office/officeart/2008/layout/LinedList"/>
    <dgm:cxn modelId="{452211B5-4CCC-41BF-AFD3-DD2B77961BE3}" type="presParOf" srcId="{B3F38C54-080F-4395-9D81-FBD2CB592880}" destId="{91E894D9-189C-4EA6-92A3-13F5D8CF7B38}" srcOrd="0" destOrd="0" presId="urn:microsoft.com/office/officeart/2008/layout/LinedList"/>
    <dgm:cxn modelId="{42F61508-433E-4DFC-9746-21736A52030D}" type="presParOf" srcId="{B3F38C54-080F-4395-9D81-FBD2CB592880}" destId="{9BEF3638-36CD-4512-99BA-15C7B5EF48CF}" srcOrd="1" destOrd="0" presId="urn:microsoft.com/office/officeart/2008/layout/LinedList"/>
    <dgm:cxn modelId="{C820C525-3CFB-4F74-A1AF-74D18019DD80}" type="presParOf" srcId="{AD0A4EA9-8729-4DC8-97D0-4CBD19B0855F}" destId="{2E0BEC78-90F5-4810-9D1E-29252B55D6CF}" srcOrd="2" destOrd="0" presId="urn:microsoft.com/office/officeart/2008/layout/LinedList"/>
    <dgm:cxn modelId="{98F4D2DE-C997-4809-9882-AA40EA7327FC}" type="presParOf" srcId="{AD0A4EA9-8729-4DC8-97D0-4CBD19B0855F}" destId="{FFC8AF7C-8F04-4B4C-BB5E-EC78B881F4A0}" srcOrd="3" destOrd="0" presId="urn:microsoft.com/office/officeart/2008/layout/LinedList"/>
    <dgm:cxn modelId="{7008168F-ADF3-4751-9EEC-D1F6989D5D39}" type="presParOf" srcId="{FFC8AF7C-8F04-4B4C-BB5E-EC78B881F4A0}" destId="{0F9979BD-4785-42E2-9A61-606ECB806F0E}" srcOrd="0" destOrd="0" presId="urn:microsoft.com/office/officeart/2008/layout/LinedList"/>
    <dgm:cxn modelId="{7253A4AC-D811-4934-AA0B-A4D494061343}" type="presParOf" srcId="{FFC8AF7C-8F04-4B4C-BB5E-EC78B881F4A0}" destId="{9E54F776-E7F3-4E49-ACC0-E3C20D9655A1}" srcOrd="1" destOrd="0" presId="urn:microsoft.com/office/officeart/2008/layout/LinedList"/>
    <dgm:cxn modelId="{C262A261-FAB9-4F75-9254-DC0B2CE8940B}" type="presParOf" srcId="{AD0A4EA9-8729-4DC8-97D0-4CBD19B0855F}" destId="{1CA0DA22-2616-42F4-8CEC-9A4A7E47B235}" srcOrd="4" destOrd="0" presId="urn:microsoft.com/office/officeart/2008/layout/LinedList"/>
    <dgm:cxn modelId="{1EA4EAFB-52AD-41CD-9608-AD55F35DC79B}" type="presParOf" srcId="{AD0A4EA9-8729-4DC8-97D0-4CBD19B0855F}" destId="{4AE24B44-6DF3-4C64-B8F6-9E9FF67E2379}" srcOrd="5" destOrd="0" presId="urn:microsoft.com/office/officeart/2008/layout/LinedList"/>
    <dgm:cxn modelId="{8B6186A7-330F-4000-9DED-EB81ACDF9BF4}" type="presParOf" srcId="{4AE24B44-6DF3-4C64-B8F6-9E9FF67E2379}" destId="{5A9CF4B4-F993-47B5-8336-08C399DDE85F}" srcOrd="0" destOrd="0" presId="urn:microsoft.com/office/officeart/2008/layout/LinedList"/>
    <dgm:cxn modelId="{1314C99A-5270-42EE-87FA-75A92C9A7F24}" type="presParOf" srcId="{4AE24B44-6DF3-4C64-B8F6-9E9FF67E2379}" destId="{90DA5BEF-9C4B-474F-B22B-4D46D2FC37BF}" srcOrd="1" destOrd="0" presId="urn:microsoft.com/office/officeart/2008/layout/LinedList"/>
    <dgm:cxn modelId="{3B1CE814-3A35-460E-AC11-CC2776BA45DB}" type="presParOf" srcId="{AD0A4EA9-8729-4DC8-97D0-4CBD19B0855F}" destId="{F0A2E7A1-58BD-4B1E-82ED-F5CEBFDF16D9}" srcOrd="6" destOrd="0" presId="urn:microsoft.com/office/officeart/2008/layout/LinedList"/>
    <dgm:cxn modelId="{AED7B6ED-DF49-4F44-A0F6-585913620027}" type="presParOf" srcId="{AD0A4EA9-8729-4DC8-97D0-4CBD19B0855F}" destId="{70A0B92B-EB36-4B1B-AF0A-B22F59EA1A08}" srcOrd="7" destOrd="0" presId="urn:microsoft.com/office/officeart/2008/layout/LinedList"/>
    <dgm:cxn modelId="{6E280ABF-1759-4390-80E5-62B2AE13856A}" type="presParOf" srcId="{70A0B92B-EB36-4B1B-AF0A-B22F59EA1A08}" destId="{4C13F41C-85FD-4708-9C01-332A943299F3}" srcOrd="0" destOrd="0" presId="urn:microsoft.com/office/officeart/2008/layout/LinedList"/>
    <dgm:cxn modelId="{E34DC90B-4473-42C3-9078-0E893C43F759}" type="presParOf" srcId="{70A0B92B-EB36-4B1B-AF0A-B22F59EA1A08}" destId="{4DC27814-6AF8-44A3-A7E1-F53254109942}" srcOrd="1" destOrd="0" presId="urn:microsoft.com/office/officeart/2008/layout/LinedList"/>
    <dgm:cxn modelId="{64B1774F-DC2D-4E00-BBDB-21C6C416D917}" type="presParOf" srcId="{AD0A4EA9-8729-4DC8-97D0-4CBD19B0855F}" destId="{AA4F2287-401B-4091-A1EF-45CF8BCE7FDE}" srcOrd="8" destOrd="0" presId="urn:microsoft.com/office/officeart/2008/layout/LinedList"/>
    <dgm:cxn modelId="{414D45AB-4C6B-4383-94B8-EC43B64F1636}" type="presParOf" srcId="{AD0A4EA9-8729-4DC8-97D0-4CBD19B0855F}" destId="{CBA480B2-EE62-4535-A170-1E267FE29FD1}" srcOrd="9" destOrd="0" presId="urn:microsoft.com/office/officeart/2008/layout/LinedList"/>
    <dgm:cxn modelId="{2C8B2E3B-5E1F-49B6-A7F1-4D5AD22233CB}" type="presParOf" srcId="{CBA480B2-EE62-4535-A170-1E267FE29FD1}" destId="{2156A9A5-F2B0-4F4C-B5AD-191C8443C471}" srcOrd="0" destOrd="0" presId="urn:microsoft.com/office/officeart/2008/layout/LinedList"/>
    <dgm:cxn modelId="{C676D398-757D-4B69-93D1-4EE80BCC6691}" type="presParOf" srcId="{CBA480B2-EE62-4535-A170-1E267FE29FD1}" destId="{51BBFD79-D815-47F5-95DE-A8EF9258913E}" srcOrd="1" destOrd="0" presId="urn:microsoft.com/office/officeart/2008/layout/LinedList"/>
    <dgm:cxn modelId="{814C12B9-9240-4486-AD3F-AE4634AF798A}" type="presParOf" srcId="{AD0A4EA9-8729-4DC8-97D0-4CBD19B0855F}" destId="{285633D0-DB0E-4216-9E45-FBA2DDC4D725}" srcOrd="10" destOrd="0" presId="urn:microsoft.com/office/officeart/2008/layout/LinedList"/>
    <dgm:cxn modelId="{485179FE-A365-4F5A-BF5C-D2FA93E29DAC}" type="presParOf" srcId="{AD0A4EA9-8729-4DC8-97D0-4CBD19B0855F}" destId="{F23F40F6-D074-4F39-B7D1-C8FE50748A9B}" srcOrd="11" destOrd="0" presId="urn:microsoft.com/office/officeart/2008/layout/LinedList"/>
    <dgm:cxn modelId="{241490D1-11E9-4EA2-9715-334BA4C5E7ED}" type="presParOf" srcId="{F23F40F6-D074-4F39-B7D1-C8FE50748A9B}" destId="{9AA8AF4D-48E1-4E59-A98D-8DF8CF3AECB0}" srcOrd="0" destOrd="0" presId="urn:microsoft.com/office/officeart/2008/layout/LinedList"/>
    <dgm:cxn modelId="{EC32135C-3289-48A0-9F3E-9C42B5B5165E}" type="presParOf" srcId="{F23F40F6-D074-4F39-B7D1-C8FE50748A9B}" destId="{35744E13-38ED-49C1-A648-A6D323A68836}" srcOrd="1" destOrd="0" presId="urn:microsoft.com/office/officeart/2008/layout/LinedList"/>
    <dgm:cxn modelId="{10E50A26-0230-4213-B128-7D3D76A1D9C8}" type="presParOf" srcId="{AD0A4EA9-8729-4DC8-97D0-4CBD19B0855F}" destId="{A6411E5E-C5E1-4239-99B5-EC400AB52E5D}" srcOrd="12" destOrd="0" presId="urn:microsoft.com/office/officeart/2008/layout/LinedList"/>
    <dgm:cxn modelId="{6D553D95-4033-478A-9365-9A1A7A35AA3D}" type="presParOf" srcId="{AD0A4EA9-8729-4DC8-97D0-4CBD19B0855F}" destId="{20315A78-63E3-439F-8EFB-0A096E70EA70}" srcOrd="13" destOrd="0" presId="urn:microsoft.com/office/officeart/2008/layout/LinedList"/>
    <dgm:cxn modelId="{72BB2F28-0506-4A4E-B855-78D776372E5B}" type="presParOf" srcId="{20315A78-63E3-439F-8EFB-0A096E70EA70}" destId="{4A17A1F1-1C8B-4D12-BF34-2A6F049E49E4}" srcOrd="0" destOrd="0" presId="urn:microsoft.com/office/officeart/2008/layout/LinedList"/>
    <dgm:cxn modelId="{75BC1E75-97AE-46B1-9F9A-73D17B42D9AA}" type="presParOf" srcId="{20315A78-63E3-439F-8EFB-0A096E70EA70}" destId="{1F0284A1-81D9-426F-BF95-3AF33DD57E83}" srcOrd="1" destOrd="0" presId="urn:microsoft.com/office/officeart/2008/layout/LinedList"/>
    <dgm:cxn modelId="{BAD8D709-56AB-4E51-8AC8-B5550CA02E29}" type="presParOf" srcId="{AD0A4EA9-8729-4DC8-97D0-4CBD19B0855F}" destId="{D07429CC-DBC7-44E0-B99D-65D81C2EA297}" srcOrd="14" destOrd="0" presId="urn:microsoft.com/office/officeart/2008/layout/LinedList"/>
    <dgm:cxn modelId="{7D799188-6AE9-4725-A4FD-854D3D8900F0}" type="presParOf" srcId="{AD0A4EA9-8729-4DC8-97D0-4CBD19B0855F}" destId="{93C75AE4-D973-46F5-B2A2-64991C799C9B}" srcOrd="15" destOrd="0" presId="urn:microsoft.com/office/officeart/2008/layout/LinedList"/>
    <dgm:cxn modelId="{11C0E8DB-7B99-43FD-A5D5-0E7F157404A7}" type="presParOf" srcId="{93C75AE4-D973-46F5-B2A2-64991C799C9B}" destId="{AF3A134A-A5E1-4974-BAA6-9A099C841595}" srcOrd="0" destOrd="0" presId="urn:microsoft.com/office/officeart/2008/layout/LinedList"/>
    <dgm:cxn modelId="{788CBC9A-73A9-47C7-9387-28644DC84663}" type="presParOf" srcId="{93C75AE4-D973-46F5-B2A2-64991C799C9B}" destId="{BB450B6C-C56B-46E1-B8A1-24EE2AAF52C7}" srcOrd="1" destOrd="0" presId="urn:microsoft.com/office/officeart/2008/layout/LinedList"/>
    <dgm:cxn modelId="{93CE7798-A9DD-490B-92CB-B15E7F44A37E}" type="presParOf" srcId="{AD0A4EA9-8729-4DC8-97D0-4CBD19B0855F}" destId="{0A5E2623-A360-4192-BF5E-A8D3A3C16865}" srcOrd="16" destOrd="0" presId="urn:microsoft.com/office/officeart/2008/layout/LinedList"/>
    <dgm:cxn modelId="{357D9189-164D-4EFD-81F0-852ECB167A9B}" type="presParOf" srcId="{AD0A4EA9-8729-4DC8-97D0-4CBD19B0855F}" destId="{772D1C37-8CC3-4D06-BD0C-4227CD78C78F}" srcOrd="17" destOrd="0" presId="urn:microsoft.com/office/officeart/2008/layout/LinedList"/>
    <dgm:cxn modelId="{02DC1C92-D660-4433-9C44-58D452646424}" type="presParOf" srcId="{772D1C37-8CC3-4D06-BD0C-4227CD78C78F}" destId="{88587AAB-C63F-4834-919B-9C227D5D05F4}" srcOrd="0" destOrd="0" presId="urn:microsoft.com/office/officeart/2008/layout/LinedList"/>
    <dgm:cxn modelId="{DD0014BB-AD36-408E-AFEE-1198975913AB}" type="presParOf" srcId="{772D1C37-8CC3-4D06-BD0C-4227CD78C78F}" destId="{F1EED613-4EBF-4BA7-ADFB-FDC574EE66EE}" srcOrd="1" destOrd="0" presId="urn:microsoft.com/office/officeart/2008/layout/LinedList"/>
    <dgm:cxn modelId="{0779B59C-620C-4417-98AA-828A8D0C1F32}" type="presParOf" srcId="{AD0A4EA9-8729-4DC8-97D0-4CBD19B0855F}" destId="{81722095-E744-4999-82B1-1CAF58B307A8}" srcOrd="18" destOrd="0" presId="urn:microsoft.com/office/officeart/2008/layout/LinedList"/>
    <dgm:cxn modelId="{21B835B9-3E1D-44C6-A849-FB08B87AF251}" type="presParOf" srcId="{AD0A4EA9-8729-4DC8-97D0-4CBD19B0855F}" destId="{4C11592B-E44C-46B4-90A8-AD04CC357A1F}" srcOrd="19" destOrd="0" presId="urn:microsoft.com/office/officeart/2008/layout/LinedList"/>
    <dgm:cxn modelId="{449F8CAB-9A18-4588-AE4C-7D2E467640C4}" type="presParOf" srcId="{4C11592B-E44C-46B4-90A8-AD04CC357A1F}" destId="{CA52BC7C-8149-48F4-8AC8-59FE14CA53C7}" srcOrd="0" destOrd="0" presId="urn:microsoft.com/office/officeart/2008/layout/LinedList"/>
    <dgm:cxn modelId="{AE4170B3-42BA-4999-9907-F0DCD96720F2}" type="presParOf" srcId="{4C11592B-E44C-46B4-90A8-AD04CC357A1F}" destId="{F90AA659-3CA8-4E92-ADEA-4B989ED0A5D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FA143-13C7-4819-BA84-66F4AF5316B6}"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B07DA9D1-0308-444F-8D09-E7721EE66E45}">
      <dgm:prSet/>
      <dgm:spPr/>
      <dgm:t>
        <a:bodyPr/>
        <a:lstStyle/>
        <a:p>
          <a:r>
            <a:rPr lang="en-GB"/>
            <a:t>Trustees/Directors/Committee Members</a:t>
          </a:r>
          <a:endParaRPr lang="en-US"/>
        </a:p>
      </dgm:t>
    </dgm:pt>
    <dgm:pt modelId="{DBAFB453-694C-4D26-B2CF-22925E59D2F1}" type="parTrans" cxnId="{891DDCE0-9D88-47E3-8A24-548783571FB8}">
      <dgm:prSet/>
      <dgm:spPr/>
      <dgm:t>
        <a:bodyPr/>
        <a:lstStyle/>
        <a:p>
          <a:endParaRPr lang="en-US"/>
        </a:p>
      </dgm:t>
    </dgm:pt>
    <dgm:pt modelId="{B4E5FC96-F36E-49AF-A616-C0772CDDCB80}" type="sibTrans" cxnId="{891DDCE0-9D88-47E3-8A24-548783571FB8}">
      <dgm:prSet/>
      <dgm:spPr/>
      <dgm:t>
        <a:bodyPr/>
        <a:lstStyle/>
        <a:p>
          <a:endParaRPr lang="en-US"/>
        </a:p>
      </dgm:t>
    </dgm:pt>
    <dgm:pt modelId="{3D71EFE9-58E4-4574-B6CC-B99716D212A4}">
      <dgm:prSet/>
      <dgm:spPr/>
      <dgm:t>
        <a:bodyPr/>
        <a:lstStyle/>
        <a:p>
          <a:r>
            <a:rPr lang="en-GB"/>
            <a:t>Ensure the organisation meets objectives and respects obligations</a:t>
          </a:r>
          <a:br>
            <a:rPr lang="en-GB"/>
          </a:br>
          <a:endParaRPr lang="en-US"/>
        </a:p>
      </dgm:t>
    </dgm:pt>
    <dgm:pt modelId="{346EF099-6C68-4F0C-8F31-7D5E01E2205E}" type="parTrans" cxnId="{9B7B468E-BE89-46F4-8418-DE543DA20ED9}">
      <dgm:prSet/>
      <dgm:spPr/>
      <dgm:t>
        <a:bodyPr/>
        <a:lstStyle/>
        <a:p>
          <a:endParaRPr lang="en-US"/>
        </a:p>
      </dgm:t>
    </dgm:pt>
    <dgm:pt modelId="{7B4237CA-C2DD-4C26-B90B-B87CF072A576}" type="sibTrans" cxnId="{9B7B468E-BE89-46F4-8418-DE543DA20ED9}">
      <dgm:prSet/>
      <dgm:spPr/>
      <dgm:t>
        <a:bodyPr/>
        <a:lstStyle/>
        <a:p>
          <a:endParaRPr lang="en-US"/>
        </a:p>
      </dgm:t>
    </dgm:pt>
    <dgm:pt modelId="{286A2CF9-A7B1-4532-A393-A7C971E761ED}">
      <dgm:prSet/>
      <dgm:spPr/>
      <dgm:t>
        <a:bodyPr/>
        <a:lstStyle/>
        <a:p>
          <a:r>
            <a:rPr lang="en-GB"/>
            <a:t>Ensure the rules of the organisation are followed</a:t>
          </a:r>
          <a:br>
            <a:rPr lang="en-GB"/>
          </a:br>
          <a:endParaRPr lang="en-US"/>
        </a:p>
      </dgm:t>
    </dgm:pt>
    <dgm:pt modelId="{87BB92AF-82D2-4540-A171-F3FED16780EA}" type="parTrans" cxnId="{B1A4766E-AE24-4E3B-B1FC-00A7FCB31C36}">
      <dgm:prSet/>
      <dgm:spPr/>
      <dgm:t>
        <a:bodyPr/>
        <a:lstStyle/>
        <a:p>
          <a:endParaRPr lang="en-US"/>
        </a:p>
      </dgm:t>
    </dgm:pt>
    <dgm:pt modelId="{CBAA1A66-A0F0-4F20-A6A7-B9C32D3CEC82}" type="sibTrans" cxnId="{B1A4766E-AE24-4E3B-B1FC-00A7FCB31C36}">
      <dgm:prSet/>
      <dgm:spPr/>
      <dgm:t>
        <a:bodyPr/>
        <a:lstStyle/>
        <a:p>
          <a:endParaRPr lang="en-US"/>
        </a:p>
      </dgm:t>
    </dgm:pt>
    <dgm:pt modelId="{2DDE1141-C78A-471D-B023-6813AA079A15}">
      <dgm:prSet/>
      <dgm:spPr/>
      <dgm:t>
        <a:bodyPr/>
        <a:lstStyle/>
        <a:p>
          <a:r>
            <a:rPr lang="en-GB"/>
            <a:t>Manage conflicts of interest</a:t>
          </a:r>
          <a:br>
            <a:rPr lang="en-GB"/>
          </a:br>
          <a:endParaRPr lang="en-US"/>
        </a:p>
      </dgm:t>
    </dgm:pt>
    <dgm:pt modelId="{2C5532DE-9BA5-485D-8708-013AAC6B0181}" type="parTrans" cxnId="{4C4FF067-2EFE-40D6-81DD-40A36A901EBD}">
      <dgm:prSet/>
      <dgm:spPr/>
      <dgm:t>
        <a:bodyPr/>
        <a:lstStyle/>
        <a:p>
          <a:endParaRPr lang="en-US"/>
        </a:p>
      </dgm:t>
    </dgm:pt>
    <dgm:pt modelId="{FE006B8B-7317-4667-84AB-3E24B65AA739}" type="sibTrans" cxnId="{4C4FF067-2EFE-40D6-81DD-40A36A901EBD}">
      <dgm:prSet/>
      <dgm:spPr/>
      <dgm:t>
        <a:bodyPr/>
        <a:lstStyle/>
        <a:p>
          <a:endParaRPr lang="en-US"/>
        </a:p>
      </dgm:t>
    </dgm:pt>
    <dgm:pt modelId="{5611ED7A-5159-4248-BDBB-1939B0B87827}">
      <dgm:prSet/>
      <dgm:spPr/>
      <dgm:t>
        <a:bodyPr/>
        <a:lstStyle/>
        <a:p>
          <a:r>
            <a:rPr lang="en-GB"/>
            <a:t>Produce and agree accounts &amp; annual reports</a:t>
          </a:r>
          <a:br>
            <a:rPr lang="en-GB"/>
          </a:br>
          <a:endParaRPr lang="en-US"/>
        </a:p>
      </dgm:t>
    </dgm:pt>
    <dgm:pt modelId="{7375D582-480E-40C4-8E24-266193BB2D32}" type="parTrans" cxnId="{DD4CD33D-F36E-4E22-93F2-C7C224C6C732}">
      <dgm:prSet/>
      <dgm:spPr/>
      <dgm:t>
        <a:bodyPr/>
        <a:lstStyle/>
        <a:p>
          <a:endParaRPr lang="en-US"/>
        </a:p>
      </dgm:t>
    </dgm:pt>
    <dgm:pt modelId="{1DEEDFF0-40CE-49DC-AA5B-1371F3986ED6}" type="sibTrans" cxnId="{DD4CD33D-F36E-4E22-93F2-C7C224C6C732}">
      <dgm:prSet/>
      <dgm:spPr/>
      <dgm:t>
        <a:bodyPr/>
        <a:lstStyle/>
        <a:p>
          <a:endParaRPr lang="en-US"/>
        </a:p>
      </dgm:t>
    </dgm:pt>
    <dgm:pt modelId="{C01C4DEC-D755-4489-AA43-0FB78BF97909}">
      <dgm:prSet/>
      <dgm:spPr/>
      <dgm:t>
        <a:bodyPr/>
        <a:lstStyle/>
        <a:p>
          <a:r>
            <a:rPr lang="en-GB"/>
            <a:t>Meet legislation obligations - Health and Safety, GDPR, Environmental, Employment etc.</a:t>
          </a:r>
          <a:br>
            <a:rPr lang="en-GB"/>
          </a:br>
          <a:endParaRPr lang="en-US"/>
        </a:p>
      </dgm:t>
    </dgm:pt>
    <dgm:pt modelId="{F416B011-2434-4549-8D22-620FD979C251}" type="parTrans" cxnId="{49B8A566-DD53-4191-A642-3E6B0D47D31A}">
      <dgm:prSet/>
      <dgm:spPr/>
      <dgm:t>
        <a:bodyPr/>
        <a:lstStyle/>
        <a:p>
          <a:endParaRPr lang="en-US"/>
        </a:p>
      </dgm:t>
    </dgm:pt>
    <dgm:pt modelId="{EE606A40-DF68-4B72-884F-4A4F2A6D7504}" type="sibTrans" cxnId="{49B8A566-DD53-4191-A642-3E6B0D47D31A}">
      <dgm:prSet/>
      <dgm:spPr/>
      <dgm:t>
        <a:bodyPr/>
        <a:lstStyle/>
        <a:p>
          <a:endParaRPr lang="en-US"/>
        </a:p>
      </dgm:t>
    </dgm:pt>
    <dgm:pt modelId="{22367125-DC80-4689-8EE8-2A9A2F53094F}">
      <dgm:prSet/>
      <dgm:spPr/>
      <dgm:t>
        <a:bodyPr/>
        <a:lstStyle/>
        <a:p>
          <a:r>
            <a:rPr lang="en-GB"/>
            <a:t>Insurance</a:t>
          </a:r>
          <a:br>
            <a:rPr lang="en-GB"/>
          </a:br>
          <a:endParaRPr lang="en-US"/>
        </a:p>
      </dgm:t>
    </dgm:pt>
    <dgm:pt modelId="{86A02CDD-9C2E-4C68-9D1C-3B0D514B445D}" type="parTrans" cxnId="{F01ED3D8-D8D3-4F19-8400-780260D12ADF}">
      <dgm:prSet/>
      <dgm:spPr/>
      <dgm:t>
        <a:bodyPr/>
        <a:lstStyle/>
        <a:p>
          <a:endParaRPr lang="en-US"/>
        </a:p>
      </dgm:t>
    </dgm:pt>
    <dgm:pt modelId="{AB26E4DB-7BA6-43EC-A7C1-C9956E46880E}" type="sibTrans" cxnId="{F01ED3D8-D8D3-4F19-8400-780260D12ADF}">
      <dgm:prSet/>
      <dgm:spPr/>
      <dgm:t>
        <a:bodyPr/>
        <a:lstStyle/>
        <a:p>
          <a:endParaRPr lang="en-US"/>
        </a:p>
      </dgm:t>
    </dgm:pt>
    <dgm:pt modelId="{9D3B5437-B515-4EC0-9815-8C081A578CA9}">
      <dgm:prSet/>
      <dgm:spPr/>
      <dgm:t>
        <a:bodyPr/>
        <a:lstStyle/>
        <a:p>
          <a:r>
            <a:rPr lang="en-GB"/>
            <a:t>Ensure resources and assets used appropriately</a:t>
          </a:r>
          <a:endParaRPr lang="en-US"/>
        </a:p>
      </dgm:t>
    </dgm:pt>
    <dgm:pt modelId="{F4766285-C5FD-4CB6-A805-F474F34F1230}" type="parTrans" cxnId="{C21ACA79-A352-42D9-8DAA-C15DE8BBC99D}">
      <dgm:prSet/>
      <dgm:spPr/>
      <dgm:t>
        <a:bodyPr/>
        <a:lstStyle/>
        <a:p>
          <a:endParaRPr lang="en-US"/>
        </a:p>
      </dgm:t>
    </dgm:pt>
    <dgm:pt modelId="{F95369D6-CB24-4E87-A836-287A533A827D}" type="sibTrans" cxnId="{C21ACA79-A352-42D9-8DAA-C15DE8BBC99D}">
      <dgm:prSet/>
      <dgm:spPr/>
      <dgm:t>
        <a:bodyPr/>
        <a:lstStyle/>
        <a:p>
          <a:endParaRPr lang="en-US"/>
        </a:p>
      </dgm:t>
    </dgm:pt>
    <dgm:pt modelId="{0451BAA8-334D-42BD-81D8-C8B5E1F9CEA7}" type="pres">
      <dgm:prSet presAssocID="{35CFA143-13C7-4819-BA84-66F4AF5316B6}" presName="root" presStyleCnt="0">
        <dgm:presLayoutVars>
          <dgm:dir/>
          <dgm:resizeHandles val="exact"/>
        </dgm:presLayoutVars>
      </dgm:prSet>
      <dgm:spPr/>
    </dgm:pt>
    <dgm:pt modelId="{23EDF867-17AC-415B-B317-E5806EF745DD}" type="pres">
      <dgm:prSet presAssocID="{35CFA143-13C7-4819-BA84-66F4AF5316B6}" presName="container" presStyleCnt="0">
        <dgm:presLayoutVars>
          <dgm:dir/>
          <dgm:resizeHandles val="exact"/>
        </dgm:presLayoutVars>
      </dgm:prSet>
      <dgm:spPr/>
    </dgm:pt>
    <dgm:pt modelId="{3928B9DE-338B-4924-81CE-21BCAAAB0853}" type="pres">
      <dgm:prSet presAssocID="{B07DA9D1-0308-444F-8D09-E7721EE66E45}" presName="compNode" presStyleCnt="0"/>
      <dgm:spPr/>
    </dgm:pt>
    <dgm:pt modelId="{4B265180-0366-4107-A660-AFCB2C8A0029}" type="pres">
      <dgm:prSet presAssocID="{B07DA9D1-0308-444F-8D09-E7721EE66E45}" presName="iconBgRect" presStyleLbl="bgShp" presStyleIdx="0" presStyleCnt="8"/>
      <dgm:spPr/>
    </dgm:pt>
    <dgm:pt modelId="{DF5756E6-7725-4171-B6AB-CBD82DE56BAB}" type="pres">
      <dgm:prSet presAssocID="{B07DA9D1-0308-444F-8D09-E7721EE66E4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1638D85C-D021-441F-A3C8-EA45AE4DA7A6}" type="pres">
      <dgm:prSet presAssocID="{B07DA9D1-0308-444F-8D09-E7721EE66E45}" presName="spaceRect" presStyleCnt="0"/>
      <dgm:spPr/>
    </dgm:pt>
    <dgm:pt modelId="{A154B57E-DE84-4981-A552-E6396404B2B8}" type="pres">
      <dgm:prSet presAssocID="{B07DA9D1-0308-444F-8D09-E7721EE66E45}" presName="textRect" presStyleLbl="revTx" presStyleIdx="0" presStyleCnt="8">
        <dgm:presLayoutVars>
          <dgm:chMax val="1"/>
          <dgm:chPref val="1"/>
        </dgm:presLayoutVars>
      </dgm:prSet>
      <dgm:spPr/>
    </dgm:pt>
    <dgm:pt modelId="{C3A95BA2-BE9B-400F-8171-C5B38B96D243}" type="pres">
      <dgm:prSet presAssocID="{B4E5FC96-F36E-49AF-A616-C0772CDDCB80}" presName="sibTrans" presStyleLbl="sibTrans2D1" presStyleIdx="0" presStyleCnt="0"/>
      <dgm:spPr/>
    </dgm:pt>
    <dgm:pt modelId="{D90F821A-6E95-4C8E-88A0-FE07315A97CA}" type="pres">
      <dgm:prSet presAssocID="{3D71EFE9-58E4-4574-B6CC-B99716D212A4}" presName="compNode" presStyleCnt="0"/>
      <dgm:spPr/>
    </dgm:pt>
    <dgm:pt modelId="{4EF4B342-E9FA-480F-A376-CD014B396AFE}" type="pres">
      <dgm:prSet presAssocID="{3D71EFE9-58E4-4574-B6CC-B99716D212A4}" presName="iconBgRect" presStyleLbl="bgShp" presStyleIdx="1" presStyleCnt="8"/>
      <dgm:spPr/>
    </dgm:pt>
    <dgm:pt modelId="{7402B964-95B7-4C48-947E-740189F7C0F1}" type="pres">
      <dgm:prSet presAssocID="{3D71EFE9-58E4-4574-B6CC-B99716D212A4}"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90D119B3-0357-4F26-BBB0-439F6F47F998}" type="pres">
      <dgm:prSet presAssocID="{3D71EFE9-58E4-4574-B6CC-B99716D212A4}" presName="spaceRect" presStyleCnt="0"/>
      <dgm:spPr/>
    </dgm:pt>
    <dgm:pt modelId="{D95A0C11-E4E6-4FA5-A5AE-8FB54935C070}" type="pres">
      <dgm:prSet presAssocID="{3D71EFE9-58E4-4574-B6CC-B99716D212A4}" presName="textRect" presStyleLbl="revTx" presStyleIdx="1" presStyleCnt="8">
        <dgm:presLayoutVars>
          <dgm:chMax val="1"/>
          <dgm:chPref val="1"/>
        </dgm:presLayoutVars>
      </dgm:prSet>
      <dgm:spPr/>
    </dgm:pt>
    <dgm:pt modelId="{46A66F5A-F589-4BFA-B85C-A8F3B6348610}" type="pres">
      <dgm:prSet presAssocID="{7B4237CA-C2DD-4C26-B90B-B87CF072A576}" presName="sibTrans" presStyleLbl="sibTrans2D1" presStyleIdx="0" presStyleCnt="0"/>
      <dgm:spPr/>
    </dgm:pt>
    <dgm:pt modelId="{F541D063-D8FB-4F3A-8DE3-D763A4F71F6D}" type="pres">
      <dgm:prSet presAssocID="{286A2CF9-A7B1-4532-A393-A7C971E761ED}" presName="compNode" presStyleCnt="0"/>
      <dgm:spPr/>
    </dgm:pt>
    <dgm:pt modelId="{2926A0CE-035E-4299-8AF4-306EF17DB254}" type="pres">
      <dgm:prSet presAssocID="{286A2CF9-A7B1-4532-A393-A7C971E761ED}" presName="iconBgRect" presStyleLbl="bgShp" presStyleIdx="2" presStyleCnt="8"/>
      <dgm:spPr/>
    </dgm:pt>
    <dgm:pt modelId="{DA43900D-833B-43E8-901E-C56E6DB2F491}" type="pres">
      <dgm:prSet presAssocID="{286A2CF9-A7B1-4532-A393-A7C971E761E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2492438-80D9-47EB-A602-0DB3B8E84F95}" type="pres">
      <dgm:prSet presAssocID="{286A2CF9-A7B1-4532-A393-A7C971E761ED}" presName="spaceRect" presStyleCnt="0"/>
      <dgm:spPr/>
    </dgm:pt>
    <dgm:pt modelId="{ACCE38AA-B710-471C-A829-6E3CDAC62AA2}" type="pres">
      <dgm:prSet presAssocID="{286A2CF9-A7B1-4532-A393-A7C971E761ED}" presName="textRect" presStyleLbl="revTx" presStyleIdx="2" presStyleCnt="8">
        <dgm:presLayoutVars>
          <dgm:chMax val="1"/>
          <dgm:chPref val="1"/>
        </dgm:presLayoutVars>
      </dgm:prSet>
      <dgm:spPr/>
    </dgm:pt>
    <dgm:pt modelId="{52DD6E55-26E8-4F5B-863F-919A1A59B3ED}" type="pres">
      <dgm:prSet presAssocID="{CBAA1A66-A0F0-4F20-A6A7-B9C32D3CEC82}" presName="sibTrans" presStyleLbl="sibTrans2D1" presStyleIdx="0" presStyleCnt="0"/>
      <dgm:spPr/>
    </dgm:pt>
    <dgm:pt modelId="{C4690DF7-9107-462F-A14D-FE0C11C11374}" type="pres">
      <dgm:prSet presAssocID="{2DDE1141-C78A-471D-B023-6813AA079A15}" presName="compNode" presStyleCnt="0"/>
      <dgm:spPr/>
    </dgm:pt>
    <dgm:pt modelId="{F67EDF7A-24E5-4239-88B6-D992B7C782F2}" type="pres">
      <dgm:prSet presAssocID="{2DDE1141-C78A-471D-B023-6813AA079A15}" presName="iconBgRect" presStyleLbl="bgShp" presStyleIdx="3" presStyleCnt="8"/>
      <dgm:spPr/>
    </dgm:pt>
    <dgm:pt modelId="{000BFDB1-AC03-424E-B890-B309F59B774E}" type="pres">
      <dgm:prSet presAssocID="{2DDE1141-C78A-471D-B023-6813AA079A1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FF64A288-0E7C-47C1-A584-EF89D537D83C}" type="pres">
      <dgm:prSet presAssocID="{2DDE1141-C78A-471D-B023-6813AA079A15}" presName="spaceRect" presStyleCnt="0"/>
      <dgm:spPr/>
    </dgm:pt>
    <dgm:pt modelId="{B9E22954-7E01-4810-84D1-081E658EEC6C}" type="pres">
      <dgm:prSet presAssocID="{2DDE1141-C78A-471D-B023-6813AA079A15}" presName="textRect" presStyleLbl="revTx" presStyleIdx="3" presStyleCnt="8">
        <dgm:presLayoutVars>
          <dgm:chMax val="1"/>
          <dgm:chPref val="1"/>
        </dgm:presLayoutVars>
      </dgm:prSet>
      <dgm:spPr/>
    </dgm:pt>
    <dgm:pt modelId="{8C91BACF-46E0-4537-8707-DAB1C2348830}" type="pres">
      <dgm:prSet presAssocID="{FE006B8B-7317-4667-84AB-3E24B65AA739}" presName="sibTrans" presStyleLbl="sibTrans2D1" presStyleIdx="0" presStyleCnt="0"/>
      <dgm:spPr/>
    </dgm:pt>
    <dgm:pt modelId="{B5D30F58-536D-44F8-8D3A-464C88B0F79D}" type="pres">
      <dgm:prSet presAssocID="{5611ED7A-5159-4248-BDBB-1939B0B87827}" presName="compNode" presStyleCnt="0"/>
      <dgm:spPr/>
    </dgm:pt>
    <dgm:pt modelId="{E3D4B336-3CAE-4FA6-A5A7-45297DD090FD}" type="pres">
      <dgm:prSet presAssocID="{5611ED7A-5159-4248-BDBB-1939B0B87827}" presName="iconBgRect" presStyleLbl="bgShp" presStyleIdx="4" presStyleCnt="8"/>
      <dgm:spPr/>
    </dgm:pt>
    <dgm:pt modelId="{A74F1391-2F05-49AC-B9A5-B16D4316218A}" type="pres">
      <dgm:prSet presAssocID="{5611ED7A-5159-4248-BDBB-1939B0B87827}"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B75F42EB-F104-4765-AC2D-8F326DD564F4}" type="pres">
      <dgm:prSet presAssocID="{5611ED7A-5159-4248-BDBB-1939B0B87827}" presName="spaceRect" presStyleCnt="0"/>
      <dgm:spPr/>
    </dgm:pt>
    <dgm:pt modelId="{B2BA6FA9-875C-4108-AF10-1167EE69EA25}" type="pres">
      <dgm:prSet presAssocID="{5611ED7A-5159-4248-BDBB-1939B0B87827}" presName="textRect" presStyleLbl="revTx" presStyleIdx="4" presStyleCnt="8">
        <dgm:presLayoutVars>
          <dgm:chMax val="1"/>
          <dgm:chPref val="1"/>
        </dgm:presLayoutVars>
      </dgm:prSet>
      <dgm:spPr/>
    </dgm:pt>
    <dgm:pt modelId="{06D53DAA-70B0-4579-8DDB-D6F4E4358F9E}" type="pres">
      <dgm:prSet presAssocID="{1DEEDFF0-40CE-49DC-AA5B-1371F3986ED6}" presName="sibTrans" presStyleLbl="sibTrans2D1" presStyleIdx="0" presStyleCnt="0"/>
      <dgm:spPr/>
    </dgm:pt>
    <dgm:pt modelId="{0D6BBF2A-C510-40C9-AA9D-F0F1100D8A46}" type="pres">
      <dgm:prSet presAssocID="{C01C4DEC-D755-4489-AA43-0FB78BF97909}" presName="compNode" presStyleCnt="0"/>
      <dgm:spPr/>
    </dgm:pt>
    <dgm:pt modelId="{AFD13CA4-9130-4D33-8DE9-C9064CA8D279}" type="pres">
      <dgm:prSet presAssocID="{C01C4DEC-D755-4489-AA43-0FB78BF97909}" presName="iconBgRect" presStyleLbl="bgShp" presStyleIdx="5" presStyleCnt="8"/>
      <dgm:spPr/>
    </dgm:pt>
    <dgm:pt modelId="{D56C9120-05DE-43FA-AD37-DD50EDDA7921}" type="pres">
      <dgm:prSet presAssocID="{C01C4DEC-D755-4489-AA43-0FB78BF9790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ffice Worker"/>
        </a:ext>
      </dgm:extLst>
    </dgm:pt>
    <dgm:pt modelId="{FD13AE05-3A1A-4BF3-A3D0-EB4654D75940}" type="pres">
      <dgm:prSet presAssocID="{C01C4DEC-D755-4489-AA43-0FB78BF97909}" presName="spaceRect" presStyleCnt="0"/>
      <dgm:spPr/>
    </dgm:pt>
    <dgm:pt modelId="{437A9071-50C1-426B-BBB5-EBD52747E632}" type="pres">
      <dgm:prSet presAssocID="{C01C4DEC-D755-4489-AA43-0FB78BF97909}" presName="textRect" presStyleLbl="revTx" presStyleIdx="5" presStyleCnt="8">
        <dgm:presLayoutVars>
          <dgm:chMax val="1"/>
          <dgm:chPref val="1"/>
        </dgm:presLayoutVars>
      </dgm:prSet>
      <dgm:spPr/>
    </dgm:pt>
    <dgm:pt modelId="{C756D3F6-2C9F-4976-9044-6FA1960F5E68}" type="pres">
      <dgm:prSet presAssocID="{EE606A40-DF68-4B72-884F-4A4F2A6D7504}" presName="sibTrans" presStyleLbl="sibTrans2D1" presStyleIdx="0" presStyleCnt="0"/>
      <dgm:spPr/>
    </dgm:pt>
    <dgm:pt modelId="{E89DD385-17DD-43C1-A431-D421A47D21E8}" type="pres">
      <dgm:prSet presAssocID="{22367125-DC80-4689-8EE8-2A9A2F53094F}" presName="compNode" presStyleCnt="0"/>
      <dgm:spPr/>
    </dgm:pt>
    <dgm:pt modelId="{C52104D4-3ABC-409B-845E-F0C27A3A16A3}" type="pres">
      <dgm:prSet presAssocID="{22367125-DC80-4689-8EE8-2A9A2F53094F}" presName="iconBgRect" presStyleLbl="bgShp" presStyleIdx="6" presStyleCnt="8"/>
      <dgm:spPr/>
    </dgm:pt>
    <dgm:pt modelId="{DF1C19CC-58C5-41D0-AE4E-A9BAFE02A4E1}" type="pres">
      <dgm:prSet presAssocID="{22367125-DC80-4689-8EE8-2A9A2F53094F}"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r"/>
        </a:ext>
      </dgm:extLst>
    </dgm:pt>
    <dgm:pt modelId="{1999A3F2-7BE0-488A-B508-03BA9A5BF4A2}" type="pres">
      <dgm:prSet presAssocID="{22367125-DC80-4689-8EE8-2A9A2F53094F}" presName="spaceRect" presStyleCnt="0"/>
      <dgm:spPr/>
    </dgm:pt>
    <dgm:pt modelId="{714E1ECC-E177-4F47-9E2F-3CE86D420376}" type="pres">
      <dgm:prSet presAssocID="{22367125-DC80-4689-8EE8-2A9A2F53094F}" presName="textRect" presStyleLbl="revTx" presStyleIdx="6" presStyleCnt="8">
        <dgm:presLayoutVars>
          <dgm:chMax val="1"/>
          <dgm:chPref val="1"/>
        </dgm:presLayoutVars>
      </dgm:prSet>
      <dgm:spPr/>
    </dgm:pt>
    <dgm:pt modelId="{51D74D0C-3B52-43E3-8050-1E66E362D97A}" type="pres">
      <dgm:prSet presAssocID="{AB26E4DB-7BA6-43EC-A7C1-C9956E46880E}" presName="sibTrans" presStyleLbl="sibTrans2D1" presStyleIdx="0" presStyleCnt="0"/>
      <dgm:spPr/>
    </dgm:pt>
    <dgm:pt modelId="{8E3534EF-385F-4D5A-959C-2C8C71ECABD8}" type="pres">
      <dgm:prSet presAssocID="{9D3B5437-B515-4EC0-9815-8C081A578CA9}" presName="compNode" presStyleCnt="0"/>
      <dgm:spPr/>
    </dgm:pt>
    <dgm:pt modelId="{C62BCFAD-2C19-464B-9ECA-DD199789E892}" type="pres">
      <dgm:prSet presAssocID="{9D3B5437-B515-4EC0-9815-8C081A578CA9}" presName="iconBgRect" presStyleLbl="bgShp" presStyleIdx="7" presStyleCnt="8"/>
      <dgm:spPr/>
    </dgm:pt>
    <dgm:pt modelId="{1A680D86-8254-45AF-A9DC-AB15BB507B0F}" type="pres">
      <dgm:prSet presAssocID="{9D3B5437-B515-4EC0-9815-8C081A578CA9}"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eckmark"/>
        </a:ext>
      </dgm:extLst>
    </dgm:pt>
    <dgm:pt modelId="{DE88DFE6-F6A7-4661-A415-A2789F5A1461}" type="pres">
      <dgm:prSet presAssocID="{9D3B5437-B515-4EC0-9815-8C081A578CA9}" presName="spaceRect" presStyleCnt="0"/>
      <dgm:spPr/>
    </dgm:pt>
    <dgm:pt modelId="{10377331-84B2-4014-B19D-857D4ECD00F7}" type="pres">
      <dgm:prSet presAssocID="{9D3B5437-B515-4EC0-9815-8C081A578CA9}" presName="textRect" presStyleLbl="revTx" presStyleIdx="7" presStyleCnt="8">
        <dgm:presLayoutVars>
          <dgm:chMax val="1"/>
          <dgm:chPref val="1"/>
        </dgm:presLayoutVars>
      </dgm:prSet>
      <dgm:spPr/>
    </dgm:pt>
  </dgm:ptLst>
  <dgm:cxnLst>
    <dgm:cxn modelId="{E8DD7805-A243-483C-849D-DCF0926DB3D4}" type="presOf" srcId="{C01C4DEC-D755-4489-AA43-0FB78BF97909}" destId="{437A9071-50C1-426B-BBB5-EBD52747E632}" srcOrd="0" destOrd="0" presId="urn:microsoft.com/office/officeart/2018/2/layout/IconCircleList"/>
    <dgm:cxn modelId="{4A59DC0F-A78F-476E-B9C5-F5F086C20025}" type="presOf" srcId="{B4E5FC96-F36E-49AF-A616-C0772CDDCB80}" destId="{C3A95BA2-BE9B-400F-8171-C5B38B96D243}" srcOrd="0" destOrd="0" presId="urn:microsoft.com/office/officeart/2018/2/layout/IconCircleList"/>
    <dgm:cxn modelId="{F3DE8A12-097D-4A67-9504-C6C4CFAED162}" type="presOf" srcId="{1DEEDFF0-40CE-49DC-AA5B-1371F3986ED6}" destId="{06D53DAA-70B0-4579-8DDB-D6F4E4358F9E}" srcOrd="0" destOrd="0" presId="urn:microsoft.com/office/officeart/2018/2/layout/IconCircleList"/>
    <dgm:cxn modelId="{76483C14-FD87-40A0-A4D1-03BFFF2B5A33}" type="presOf" srcId="{35CFA143-13C7-4819-BA84-66F4AF5316B6}" destId="{0451BAA8-334D-42BD-81D8-C8B5E1F9CEA7}" srcOrd="0" destOrd="0" presId="urn:microsoft.com/office/officeart/2018/2/layout/IconCircleList"/>
    <dgm:cxn modelId="{0FC7D015-6FD5-44B9-BDBE-807DDFF71B19}" type="presOf" srcId="{7B4237CA-C2DD-4C26-B90B-B87CF072A576}" destId="{46A66F5A-F589-4BFA-B85C-A8F3B6348610}" srcOrd="0" destOrd="0" presId="urn:microsoft.com/office/officeart/2018/2/layout/IconCircleList"/>
    <dgm:cxn modelId="{3D06D02A-F355-4DBB-B4A9-A2694147E4CE}" type="presOf" srcId="{286A2CF9-A7B1-4532-A393-A7C971E761ED}" destId="{ACCE38AA-B710-471C-A829-6E3CDAC62AA2}" srcOrd="0" destOrd="0" presId="urn:microsoft.com/office/officeart/2018/2/layout/IconCircleList"/>
    <dgm:cxn modelId="{F2BE4A36-0F1F-4691-918E-A3CF3D4E4F37}" type="presOf" srcId="{AB26E4DB-7BA6-43EC-A7C1-C9956E46880E}" destId="{51D74D0C-3B52-43E3-8050-1E66E362D97A}" srcOrd="0" destOrd="0" presId="urn:microsoft.com/office/officeart/2018/2/layout/IconCircleList"/>
    <dgm:cxn modelId="{DD4CD33D-F36E-4E22-93F2-C7C224C6C732}" srcId="{35CFA143-13C7-4819-BA84-66F4AF5316B6}" destId="{5611ED7A-5159-4248-BDBB-1939B0B87827}" srcOrd="4" destOrd="0" parTransId="{7375D582-480E-40C4-8E24-266193BB2D32}" sibTransId="{1DEEDFF0-40CE-49DC-AA5B-1371F3986ED6}"/>
    <dgm:cxn modelId="{49B8A566-DD53-4191-A642-3E6B0D47D31A}" srcId="{35CFA143-13C7-4819-BA84-66F4AF5316B6}" destId="{C01C4DEC-D755-4489-AA43-0FB78BF97909}" srcOrd="5" destOrd="0" parTransId="{F416B011-2434-4549-8D22-620FD979C251}" sibTransId="{EE606A40-DF68-4B72-884F-4A4F2A6D7504}"/>
    <dgm:cxn modelId="{4C4FF067-2EFE-40D6-81DD-40A36A901EBD}" srcId="{35CFA143-13C7-4819-BA84-66F4AF5316B6}" destId="{2DDE1141-C78A-471D-B023-6813AA079A15}" srcOrd="3" destOrd="0" parTransId="{2C5532DE-9BA5-485D-8708-013AAC6B0181}" sibTransId="{FE006B8B-7317-4667-84AB-3E24B65AA739}"/>
    <dgm:cxn modelId="{ED8FFF47-9344-4C5B-B7B4-8947B65F66C6}" type="presOf" srcId="{CBAA1A66-A0F0-4F20-A6A7-B9C32D3CEC82}" destId="{52DD6E55-26E8-4F5B-863F-919A1A59B3ED}" srcOrd="0" destOrd="0" presId="urn:microsoft.com/office/officeart/2018/2/layout/IconCircleList"/>
    <dgm:cxn modelId="{74C17D68-421A-4437-ADC6-24E0E43CCB85}" type="presOf" srcId="{5611ED7A-5159-4248-BDBB-1939B0B87827}" destId="{B2BA6FA9-875C-4108-AF10-1167EE69EA25}" srcOrd="0" destOrd="0" presId="urn:microsoft.com/office/officeart/2018/2/layout/IconCircleList"/>
    <dgm:cxn modelId="{B1A4766E-AE24-4E3B-B1FC-00A7FCB31C36}" srcId="{35CFA143-13C7-4819-BA84-66F4AF5316B6}" destId="{286A2CF9-A7B1-4532-A393-A7C971E761ED}" srcOrd="2" destOrd="0" parTransId="{87BB92AF-82D2-4540-A171-F3FED16780EA}" sibTransId="{CBAA1A66-A0F0-4F20-A6A7-B9C32D3CEC82}"/>
    <dgm:cxn modelId="{C21ACA79-A352-42D9-8DAA-C15DE8BBC99D}" srcId="{35CFA143-13C7-4819-BA84-66F4AF5316B6}" destId="{9D3B5437-B515-4EC0-9815-8C081A578CA9}" srcOrd="7" destOrd="0" parTransId="{F4766285-C5FD-4CB6-A805-F474F34F1230}" sibTransId="{F95369D6-CB24-4E87-A836-287A533A827D}"/>
    <dgm:cxn modelId="{38170E83-F768-444D-8CC1-0C7C5B9058DA}" type="presOf" srcId="{FE006B8B-7317-4667-84AB-3E24B65AA739}" destId="{8C91BACF-46E0-4537-8707-DAB1C2348830}" srcOrd="0" destOrd="0" presId="urn:microsoft.com/office/officeart/2018/2/layout/IconCircleList"/>
    <dgm:cxn modelId="{9B7B468E-BE89-46F4-8418-DE543DA20ED9}" srcId="{35CFA143-13C7-4819-BA84-66F4AF5316B6}" destId="{3D71EFE9-58E4-4574-B6CC-B99716D212A4}" srcOrd="1" destOrd="0" parTransId="{346EF099-6C68-4F0C-8F31-7D5E01E2205E}" sibTransId="{7B4237CA-C2DD-4C26-B90B-B87CF072A576}"/>
    <dgm:cxn modelId="{075E6C92-79E7-476A-A84F-436E748BDEE4}" type="presOf" srcId="{3D71EFE9-58E4-4574-B6CC-B99716D212A4}" destId="{D95A0C11-E4E6-4FA5-A5AE-8FB54935C070}" srcOrd="0" destOrd="0" presId="urn:microsoft.com/office/officeart/2018/2/layout/IconCircleList"/>
    <dgm:cxn modelId="{E4F49097-D975-484E-94AE-EE20E2A01712}" type="presOf" srcId="{22367125-DC80-4689-8EE8-2A9A2F53094F}" destId="{714E1ECC-E177-4F47-9E2F-3CE86D420376}" srcOrd="0" destOrd="0" presId="urn:microsoft.com/office/officeart/2018/2/layout/IconCircleList"/>
    <dgm:cxn modelId="{3CC2279C-B4DC-4A53-95FA-F6F8D1368B15}" type="presOf" srcId="{2DDE1141-C78A-471D-B023-6813AA079A15}" destId="{B9E22954-7E01-4810-84D1-081E658EEC6C}" srcOrd="0" destOrd="0" presId="urn:microsoft.com/office/officeart/2018/2/layout/IconCircleList"/>
    <dgm:cxn modelId="{269145A1-B018-4456-B72F-4820DDBC0A48}" type="presOf" srcId="{9D3B5437-B515-4EC0-9815-8C081A578CA9}" destId="{10377331-84B2-4014-B19D-857D4ECD00F7}" srcOrd="0" destOrd="0" presId="urn:microsoft.com/office/officeart/2018/2/layout/IconCircleList"/>
    <dgm:cxn modelId="{94079FB9-AF03-413C-864A-3F1A5491CDA7}" type="presOf" srcId="{EE606A40-DF68-4B72-884F-4A4F2A6D7504}" destId="{C756D3F6-2C9F-4976-9044-6FA1960F5E68}" srcOrd="0" destOrd="0" presId="urn:microsoft.com/office/officeart/2018/2/layout/IconCircleList"/>
    <dgm:cxn modelId="{F01ED3D8-D8D3-4F19-8400-780260D12ADF}" srcId="{35CFA143-13C7-4819-BA84-66F4AF5316B6}" destId="{22367125-DC80-4689-8EE8-2A9A2F53094F}" srcOrd="6" destOrd="0" parTransId="{86A02CDD-9C2E-4C68-9D1C-3B0D514B445D}" sibTransId="{AB26E4DB-7BA6-43EC-A7C1-C9956E46880E}"/>
    <dgm:cxn modelId="{891DDCE0-9D88-47E3-8A24-548783571FB8}" srcId="{35CFA143-13C7-4819-BA84-66F4AF5316B6}" destId="{B07DA9D1-0308-444F-8D09-E7721EE66E45}" srcOrd="0" destOrd="0" parTransId="{DBAFB453-694C-4D26-B2CF-22925E59D2F1}" sibTransId="{B4E5FC96-F36E-49AF-A616-C0772CDDCB80}"/>
    <dgm:cxn modelId="{025403E8-381E-450C-9C04-C7AA3A0DA5D8}" type="presOf" srcId="{B07DA9D1-0308-444F-8D09-E7721EE66E45}" destId="{A154B57E-DE84-4981-A552-E6396404B2B8}" srcOrd="0" destOrd="0" presId="urn:microsoft.com/office/officeart/2018/2/layout/IconCircleList"/>
    <dgm:cxn modelId="{69B0383A-59C0-4072-B977-4C3176B3907F}" type="presParOf" srcId="{0451BAA8-334D-42BD-81D8-C8B5E1F9CEA7}" destId="{23EDF867-17AC-415B-B317-E5806EF745DD}" srcOrd="0" destOrd="0" presId="urn:microsoft.com/office/officeart/2018/2/layout/IconCircleList"/>
    <dgm:cxn modelId="{3441B792-2B39-402D-8A2A-852BAD5B924F}" type="presParOf" srcId="{23EDF867-17AC-415B-B317-E5806EF745DD}" destId="{3928B9DE-338B-4924-81CE-21BCAAAB0853}" srcOrd="0" destOrd="0" presId="urn:microsoft.com/office/officeart/2018/2/layout/IconCircleList"/>
    <dgm:cxn modelId="{F98A51F9-F8A4-4ADB-A2FB-9A2841DB4E7A}" type="presParOf" srcId="{3928B9DE-338B-4924-81CE-21BCAAAB0853}" destId="{4B265180-0366-4107-A660-AFCB2C8A0029}" srcOrd="0" destOrd="0" presId="urn:microsoft.com/office/officeart/2018/2/layout/IconCircleList"/>
    <dgm:cxn modelId="{5B90089A-9211-409F-BCED-60EF9FCD0BA7}" type="presParOf" srcId="{3928B9DE-338B-4924-81CE-21BCAAAB0853}" destId="{DF5756E6-7725-4171-B6AB-CBD82DE56BAB}" srcOrd="1" destOrd="0" presId="urn:microsoft.com/office/officeart/2018/2/layout/IconCircleList"/>
    <dgm:cxn modelId="{A6CFECDF-D267-416E-AB32-D83FCF130C8A}" type="presParOf" srcId="{3928B9DE-338B-4924-81CE-21BCAAAB0853}" destId="{1638D85C-D021-441F-A3C8-EA45AE4DA7A6}" srcOrd="2" destOrd="0" presId="urn:microsoft.com/office/officeart/2018/2/layout/IconCircleList"/>
    <dgm:cxn modelId="{E93D2625-AC84-47AC-85C9-F3DBA63FE6BB}" type="presParOf" srcId="{3928B9DE-338B-4924-81CE-21BCAAAB0853}" destId="{A154B57E-DE84-4981-A552-E6396404B2B8}" srcOrd="3" destOrd="0" presId="urn:microsoft.com/office/officeart/2018/2/layout/IconCircleList"/>
    <dgm:cxn modelId="{D1A9E380-9830-4500-879C-ECBFFBC3BC32}" type="presParOf" srcId="{23EDF867-17AC-415B-B317-E5806EF745DD}" destId="{C3A95BA2-BE9B-400F-8171-C5B38B96D243}" srcOrd="1" destOrd="0" presId="urn:microsoft.com/office/officeart/2018/2/layout/IconCircleList"/>
    <dgm:cxn modelId="{DB340F92-98FA-4EC2-9446-2E6FE0FCE2BB}" type="presParOf" srcId="{23EDF867-17AC-415B-B317-E5806EF745DD}" destId="{D90F821A-6E95-4C8E-88A0-FE07315A97CA}" srcOrd="2" destOrd="0" presId="urn:microsoft.com/office/officeart/2018/2/layout/IconCircleList"/>
    <dgm:cxn modelId="{45CDE3FA-159F-4F23-A814-98DFCE9F2F96}" type="presParOf" srcId="{D90F821A-6E95-4C8E-88A0-FE07315A97CA}" destId="{4EF4B342-E9FA-480F-A376-CD014B396AFE}" srcOrd="0" destOrd="0" presId="urn:microsoft.com/office/officeart/2018/2/layout/IconCircleList"/>
    <dgm:cxn modelId="{CBE5FEB6-2E24-40ED-888C-36D0AE506810}" type="presParOf" srcId="{D90F821A-6E95-4C8E-88A0-FE07315A97CA}" destId="{7402B964-95B7-4C48-947E-740189F7C0F1}" srcOrd="1" destOrd="0" presId="urn:microsoft.com/office/officeart/2018/2/layout/IconCircleList"/>
    <dgm:cxn modelId="{31607B9F-FD92-4814-BB49-16CC9DA13F62}" type="presParOf" srcId="{D90F821A-6E95-4C8E-88A0-FE07315A97CA}" destId="{90D119B3-0357-4F26-BBB0-439F6F47F998}" srcOrd="2" destOrd="0" presId="urn:microsoft.com/office/officeart/2018/2/layout/IconCircleList"/>
    <dgm:cxn modelId="{573AE1F6-90BC-43F5-A6B7-230D57F1BCE8}" type="presParOf" srcId="{D90F821A-6E95-4C8E-88A0-FE07315A97CA}" destId="{D95A0C11-E4E6-4FA5-A5AE-8FB54935C070}" srcOrd="3" destOrd="0" presId="urn:microsoft.com/office/officeart/2018/2/layout/IconCircleList"/>
    <dgm:cxn modelId="{D1C7ECB0-348C-45FB-A858-733CBA01C4A3}" type="presParOf" srcId="{23EDF867-17AC-415B-B317-E5806EF745DD}" destId="{46A66F5A-F589-4BFA-B85C-A8F3B6348610}" srcOrd="3" destOrd="0" presId="urn:microsoft.com/office/officeart/2018/2/layout/IconCircleList"/>
    <dgm:cxn modelId="{88992184-4CA0-44DB-BED5-DA3A8FF59C1E}" type="presParOf" srcId="{23EDF867-17AC-415B-B317-E5806EF745DD}" destId="{F541D063-D8FB-4F3A-8DE3-D763A4F71F6D}" srcOrd="4" destOrd="0" presId="urn:microsoft.com/office/officeart/2018/2/layout/IconCircleList"/>
    <dgm:cxn modelId="{51A4D3C6-96FB-494C-B708-0788956B45F1}" type="presParOf" srcId="{F541D063-D8FB-4F3A-8DE3-D763A4F71F6D}" destId="{2926A0CE-035E-4299-8AF4-306EF17DB254}" srcOrd="0" destOrd="0" presId="urn:microsoft.com/office/officeart/2018/2/layout/IconCircleList"/>
    <dgm:cxn modelId="{FEAD3CBB-1BE6-40D1-93D5-D6F498AA9D81}" type="presParOf" srcId="{F541D063-D8FB-4F3A-8DE3-D763A4F71F6D}" destId="{DA43900D-833B-43E8-901E-C56E6DB2F491}" srcOrd="1" destOrd="0" presId="urn:microsoft.com/office/officeart/2018/2/layout/IconCircleList"/>
    <dgm:cxn modelId="{2AF71B13-A0EC-4604-9368-949B8045C18A}" type="presParOf" srcId="{F541D063-D8FB-4F3A-8DE3-D763A4F71F6D}" destId="{92492438-80D9-47EB-A602-0DB3B8E84F95}" srcOrd="2" destOrd="0" presId="urn:microsoft.com/office/officeart/2018/2/layout/IconCircleList"/>
    <dgm:cxn modelId="{7FF76F83-EF61-4C34-AC2E-60E88C26C080}" type="presParOf" srcId="{F541D063-D8FB-4F3A-8DE3-D763A4F71F6D}" destId="{ACCE38AA-B710-471C-A829-6E3CDAC62AA2}" srcOrd="3" destOrd="0" presId="urn:microsoft.com/office/officeart/2018/2/layout/IconCircleList"/>
    <dgm:cxn modelId="{E080EB62-3E7C-49CB-861A-E5083EAA8FE1}" type="presParOf" srcId="{23EDF867-17AC-415B-B317-E5806EF745DD}" destId="{52DD6E55-26E8-4F5B-863F-919A1A59B3ED}" srcOrd="5" destOrd="0" presId="urn:microsoft.com/office/officeart/2018/2/layout/IconCircleList"/>
    <dgm:cxn modelId="{E9D1CAE1-51B0-44CF-8E75-3CEA39D2AAC5}" type="presParOf" srcId="{23EDF867-17AC-415B-B317-E5806EF745DD}" destId="{C4690DF7-9107-462F-A14D-FE0C11C11374}" srcOrd="6" destOrd="0" presId="urn:microsoft.com/office/officeart/2018/2/layout/IconCircleList"/>
    <dgm:cxn modelId="{E21B0FA7-8D50-40CD-86C8-84058A941546}" type="presParOf" srcId="{C4690DF7-9107-462F-A14D-FE0C11C11374}" destId="{F67EDF7A-24E5-4239-88B6-D992B7C782F2}" srcOrd="0" destOrd="0" presId="urn:microsoft.com/office/officeart/2018/2/layout/IconCircleList"/>
    <dgm:cxn modelId="{56D76E1E-9388-46C9-817E-809D530E756D}" type="presParOf" srcId="{C4690DF7-9107-462F-A14D-FE0C11C11374}" destId="{000BFDB1-AC03-424E-B890-B309F59B774E}" srcOrd="1" destOrd="0" presId="urn:microsoft.com/office/officeart/2018/2/layout/IconCircleList"/>
    <dgm:cxn modelId="{05ADBE88-F9D0-4DD5-8A7F-A31D3AD16EE3}" type="presParOf" srcId="{C4690DF7-9107-462F-A14D-FE0C11C11374}" destId="{FF64A288-0E7C-47C1-A584-EF89D537D83C}" srcOrd="2" destOrd="0" presId="urn:microsoft.com/office/officeart/2018/2/layout/IconCircleList"/>
    <dgm:cxn modelId="{45E27A98-392E-4C03-A604-7EAD3C973C1A}" type="presParOf" srcId="{C4690DF7-9107-462F-A14D-FE0C11C11374}" destId="{B9E22954-7E01-4810-84D1-081E658EEC6C}" srcOrd="3" destOrd="0" presId="urn:microsoft.com/office/officeart/2018/2/layout/IconCircleList"/>
    <dgm:cxn modelId="{DF00CD57-0B4D-4CBA-89B9-4524506E4F06}" type="presParOf" srcId="{23EDF867-17AC-415B-B317-E5806EF745DD}" destId="{8C91BACF-46E0-4537-8707-DAB1C2348830}" srcOrd="7" destOrd="0" presId="urn:microsoft.com/office/officeart/2018/2/layout/IconCircleList"/>
    <dgm:cxn modelId="{C7F428A5-C48A-47B7-8877-24F94CB80CBB}" type="presParOf" srcId="{23EDF867-17AC-415B-B317-E5806EF745DD}" destId="{B5D30F58-536D-44F8-8D3A-464C88B0F79D}" srcOrd="8" destOrd="0" presId="urn:microsoft.com/office/officeart/2018/2/layout/IconCircleList"/>
    <dgm:cxn modelId="{AB432395-94E4-4DE3-9844-AF557923EFC2}" type="presParOf" srcId="{B5D30F58-536D-44F8-8D3A-464C88B0F79D}" destId="{E3D4B336-3CAE-4FA6-A5A7-45297DD090FD}" srcOrd="0" destOrd="0" presId="urn:microsoft.com/office/officeart/2018/2/layout/IconCircleList"/>
    <dgm:cxn modelId="{22108C91-029F-4BE5-AB27-AAE58B9B445A}" type="presParOf" srcId="{B5D30F58-536D-44F8-8D3A-464C88B0F79D}" destId="{A74F1391-2F05-49AC-B9A5-B16D4316218A}" srcOrd="1" destOrd="0" presId="urn:microsoft.com/office/officeart/2018/2/layout/IconCircleList"/>
    <dgm:cxn modelId="{DD6B9F1B-8926-4D7D-9A32-7535007FC863}" type="presParOf" srcId="{B5D30F58-536D-44F8-8D3A-464C88B0F79D}" destId="{B75F42EB-F104-4765-AC2D-8F326DD564F4}" srcOrd="2" destOrd="0" presId="urn:microsoft.com/office/officeart/2018/2/layout/IconCircleList"/>
    <dgm:cxn modelId="{44B2C71F-FEA7-4F0C-8BE5-1CB2A48C325A}" type="presParOf" srcId="{B5D30F58-536D-44F8-8D3A-464C88B0F79D}" destId="{B2BA6FA9-875C-4108-AF10-1167EE69EA25}" srcOrd="3" destOrd="0" presId="urn:microsoft.com/office/officeart/2018/2/layout/IconCircleList"/>
    <dgm:cxn modelId="{8D6872E8-9985-4591-8D4E-EF0C5770D524}" type="presParOf" srcId="{23EDF867-17AC-415B-B317-E5806EF745DD}" destId="{06D53DAA-70B0-4579-8DDB-D6F4E4358F9E}" srcOrd="9" destOrd="0" presId="urn:microsoft.com/office/officeart/2018/2/layout/IconCircleList"/>
    <dgm:cxn modelId="{349A6FF7-1B4D-4C03-A086-53C6F09EB6E1}" type="presParOf" srcId="{23EDF867-17AC-415B-B317-E5806EF745DD}" destId="{0D6BBF2A-C510-40C9-AA9D-F0F1100D8A46}" srcOrd="10" destOrd="0" presId="urn:microsoft.com/office/officeart/2018/2/layout/IconCircleList"/>
    <dgm:cxn modelId="{D5829F7D-20D8-4038-9026-C21579B0BA75}" type="presParOf" srcId="{0D6BBF2A-C510-40C9-AA9D-F0F1100D8A46}" destId="{AFD13CA4-9130-4D33-8DE9-C9064CA8D279}" srcOrd="0" destOrd="0" presId="urn:microsoft.com/office/officeart/2018/2/layout/IconCircleList"/>
    <dgm:cxn modelId="{DCB93847-D5DB-4145-8BF5-5C2B5599DE09}" type="presParOf" srcId="{0D6BBF2A-C510-40C9-AA9D-F0F1100D8A46}" destId="{D56C9120-05DE-43FA-AD37-DD50EDDA7921}" srcOrd="1" destOrd="0" presId="urn:microsoft.com/office/officeart/2018/2/layout/IconCircleList"/>
    <dgm:cxn modelId="{CECAFA29-37E9-475E-850A-504341300CBA}" type="presParOf" srcId="{0D6BBF2A-C510-40C9-AA9D-F0F1100D8A46}" destId="{FD13AE05-3A1A-4BF3-A3D0-EB4654D75940}" srcOrd="2" destOrd="0" presId="urn:microsoft.com/office/officeart/2018/2/layout/IconCircleList"/>
    <dgm:cxn modelId="{1E4D9445-E593-4CB2-88CA-702B4F9B32C8}" type="presParOf" srcId="{0D6BBF2A-C510-40C9-AA9D-F0F1100D8A46}" destId="{437A9071-50C1-426B-BBB5-EBD52747E632}" srcOrd="3" destOrd="0" presId="urn:microsoft.com/office/officeart/2018/2/layout/IconCircleList"/>
    <dgm:cxn modelId="{4C0DF13C-F35E-42ED-85B7-8B939556F082}" type="presParOf" srcId="{23EDF867-17AC-415B-B317-E5806EF745DD}" destId="{C756D3F6-2C9F-4976-9044-6FA1960F5E68}" srcOrd="11" destOrd="0" presId="urn:microsoft.com/office/officeart/2018/2/layout/IconCircleList"/>
    <dgm:cxn modelId="{541CE4E6-5456-4BC0-BD06-8A46E93452C0}" type="presParOf" srcId="{23EDF867-17AC-415B-B317-E5806EF745DD}" destId="{E89DD385-17DD-43C1-A431-D421A47D21E8}" srcOrd="12" destOrd="0" presId="urn:microsoft.com/office/officeart/2018/2/layout/IconCircleList"/>
    <dgm:cxn modelId="{06569D42-DD70-455C-AAB5-35CE33C3EBC6}" type="presParOf" srcId="{E89DD385-17DD-43C1-A431-D421A47D21E8}" destId="{C52104D4-3ABC-409B-845E-F0C27A3A16A3}" srcOrd="0" destOrd="0" presId="urn:microsoft.com/office/officeart/2018/2/layout/IconCircleList"/>
    <dgm:cxn modelId="{F9D9C8DA-D159-475A-90F4-E549419BA5D1}" type="presParOf" srcId="{E89DD385-17DD-43C1-A431-D421A47D21E8}" destId="{DF1C19CC-58C5-41D0-AE4E-A9BAFE02A4E1}" srcOrd="1" destOrd="0" presId="urn:microsoft.com/office/officeart/2018/2/layout/IconCircleList"/>
    <dgm:cxn modelId="{0252E45B-0BB9-4087-B9C2-F84FB42B4CE8}" type="presParOf" srcId="{E89DD385-17DD-43C1-A431-D421A47D21E8}" destId="{1999A3F2-7BE0-488A-B508-03BA9A5BF4A2}" srcOrd="2" destOrd="0" presId="urn:microsoft.com/office/officeart/2018/2/layout/IconCircleList"/>
    <dgm:cxn modelId="{E548B4AC-6AC4-4718-A138-670E58E6E410}" type="presParOf" srcId="{E89DD385-17DD-43C1-A431-D421A47D21E8}" destId="{714E1ECC-E177-4F47-9E2F-3CE86D420376}" srcOrd="3" destOrd="0" presId="urn:microsoft.com/office/officeart/2018/2/layout/IconCircleList"/>
    <dgm:cxn modelId="{634174E7-B56E-4722-986B-9D3F50BBBBA5}" type="presParOf" srcId="{23EDF867-17AC-415B-B317-E5806EF745DD}" destId="{51D74D0C-3B52-43E3-8050-1E66E362D97A}" srcOrd="13" destOrd="0" presId="urn:microsoft.com/office/officeart/2018/2/layout/IconCircleList"/>
    <dgm:cxn modelId="{AF797546-635E-45A1-8E6C-4CF72BBFE2B3}" type="presParOf" srcId="{23EDF867-17AC-415B-B317-E5806EF745DD}" destId="{8E3534EF-385F-4D5A-959C-2C8C71ECABD8}" srcOrd="14" destOrd="0" presId="urn:microsoft.com/office/officeart/2018/2/layout/IconCircleList"/>
    <dgm:cxn modelId="{593A5527-A984-4CE0-8902-EEE1ECB7EA04}" type="presParOf" srcId="{8E3534EF-385F-4D5A-959C-2C8C71ECABD8}" destId="{C62BCFAD-2C19-464B-9ECA-DD199789E892}" srcOrd="0" destOrd="0" presId="urn:microsoft.com/office/officeart/2018/2/layout/IconCircleList"/>
    <dgm:cxn modelId="{C7FF526B-3A24-498C-B39A-9BB109F2D21A}" type="presParOf" srcId="{8E3534EF-385F-4D5A-959C-2C8C71ECABD8}" destId="{1A680D86-8254-45AF-A9DC-AB15BB507B0F}" srcOrd="1" destOrd="0" presId="urn:microsoft.com/office/officeart/2018/2/layout/IconCircleList"/>
    <dgm:cxn modelId="{2E60D6F7-A10A-4DB5-8C67-700A06097B83}" type="presParOf" srcId="{8E3534EF-385F-4D5A-959C-2C8C71ECABD8}" destId="{DE88DFE6-F6A7-4661-A415-A2789F5A1461}" srcOrd="2" destOrd="0" presId="urn:microsoft.com/office/officeart/2018/2/layout/IconCircleList"/>
    <dgm:cxn modelId="{CE5584EB-25B9-4733-AEEC-4AA006EC0A2F}" type="presParOf" srcId="{8E3534EF-385F-4D5A-959C-2C8C71ECABD8}" destId="{10377331-84B2-4014-B19D-857D4ECD00F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84F9A-5F75-4CDF-9C02-1626B3B9DCBD}">
      <dsp:nvSpPr>
        <dsp:cNvPr id="0" name=""/>
        <dsp:cNvSpPr/>
      </dsp:nvSpPr>
      <dsp:spPr>
        <a:xfrm>
          <a:off x="0" y="518"/>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0903EEA-B57D-4114-B90C-346F5F514636}">
      <dsp:nvSpPr>
        <dsp:cNvPr id="0" name=""/>
        <dsp:cNvSpPr/>
      </dsp:nvSpPr>
      <dsp:spPr>
        <a:xfrm>
          <a:off x="0" y="518"/>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Mem and Arts</a:t>
          </a:r>
        </a:p>
      </dsp:txBody>
      <dsp:txXfrm>
        <a:off x="0" y="518"/>
        <a:ext cx="9122228" cy="471392"/>
      </dsp:txXfrm>
    </dsp:sp>
    <dsp:sp modelId="{38A3167E-B9B4-4D25-BB83-5C7EEFC309D3}">
      <dsp:nvSpPr>
        <dsp:cNvPr id="0" name=""/>
        <dsp:cNvSpPr/>
      </dsp:nvSpPr>
      <dsp:spPr>
        <a:xfrm>
          <a:off x="0" y="471910"/>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443478-AC5F-4A3B-8A83-99E1883346D4}">
      <dsp:nvSpPr>
        <dsp:cNvPr id="0" name=""/>
        <dsp:cNvSpPr/>
      </dsp:nvSpPr>
      <dsp:spPr>
        <a:xfrm>
          <a:off x="0" y="471910"/>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Objects</a:t>
          </a:r>
        </a:p>
      </dsp:txBody>
      <dsp:txXfrm>
        <a:off x="0" y="471910"/>
        <a:ext cx="9122228" cy="471392"/>
      </dsp:txXfrm>
    </dsp:sp>
    <dsp:sp modelId="{BA284184-265C-4BE1-A36A-0859C96A5540}">
      <dsp:nvSpPr>
        <dsp:cNvPr id="0" name=""/>
        <dsp:cNvSpPr/>
      </dsp:nvSpPr>
      <dsp:spPr>
        <a:xfrm>
          <a:off x="0" y="943302"/>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8E38A1B-A7A4-4D0D-9670-29BEE28ABAB3}">
      <dsp:nvSpPr>
        <dsp:cNvPr id="0" name=""/>
        <dsp:cNvSpPr/>
      </dsp:nvSpPr>
      <dsp:spPr>
        <a:xfrm>
          <a:off x="0" y="943302"/>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Primary Purpose</a:t>
          </a:r>
        </a:p>
      </dsp:txBody>
      <dsp:txXfrm>
        <a:off x="0" y="943302"/>
        <a:ext cx="9122228" cy="471392"/>
      </dsp:txXfrm>
    </dsp:sp>
    <dsp:sp modelId="{4898CD0D-C90C-469A-9D6F-B2124CF81928}">
      <dsp:nvSpPr>
        <dsp:cNvPr id="0" name=""/>
        <dsp:cNvSpPr/>
      </dsp:nvSpPr>
      <dsp:spPr>
        <a:xfrm>
          <a:off x="0" y="1414695"/>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20258C3-E2A9-4EC0-8010-650AC15E0E4D}">
      <dsp:nvSpPr>
        <dsp:cNvPr id="0" name=""/>
        <dsp:cNvSpPr/>
      </dsp:nvSpPr>
      <dsp:spPr>
        <a:xfrm>
          <a:off x="0" y="1414695"/>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Trustees</a:t>
          </a:r>
        </a:p>
      </dsp:txBody>
      <dsp:txXfrm>
        <a:off x="0" y="1414695"/>
        <a:ext cx="9122228" cy="471392"/>
      </dsp:txXfrm>
    </dsp:sp>
    <dsp:sp modelId="{F1F4CF4D-8DE9-48DF-A02D-2782C59264C7}">
      <dsp:nvSpPr>
        <dsp:cNvPr id="0" name=""/>
        <dsp:cNvSpPr/>
      </dsp:nvSpPr>
      <dsp:spPr>
        <a:xfrm>
          <a:off x="0" y="1886087"/>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DBDA8CC-9876-4768-BB63-F16E03595111}">
      <dsp:nvSpPr>
        <dsp:cNvPr id="0" name=""/>
        <dsp:cNvSpPr/>
      </dsp:nvSpPr>
      <dsp:spPr>
        <a:xfrm>
          <a:off x="0" y="1886087"/>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Grants</a:t>
          </a:r>
        </a:p>
      </dsp:txBody>
      <dsp:txXfrm>
        <a:off x="0" y="1886087"/>
        <a:ext cx="9122228" cy="471392"/>
      </dsp:txXfrm>
    </dsp:sp>
    <dsp:sp modelId="{232B0AF1-27AF-48FE-9ED2-4A56561A14C7}">
      <dsp:nvSpPr>
        <dsp:cNvPr id="0" name=""/>
        <dsp:cNvSpPr/>
      </dsp:nvSpPr>
      <dsp:spPr>
        <a:xfrm>
          <a:off x="0" y="2357480"/>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5C6E159-A254-4CF6-8013-8A88D09B5B2A}">
      <dsp:nvSpPr>
        <dsp:cNvPr id="0" name=""/>
        <dsp:cNvSpPr/>
      </dsp:nvSpPr>
      <dsp:spPr>
        <a:xfrm>
          <a:off x="0" y="2357480"/>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Donations</a:t>
          </a:r>
        </a:p>
      </dsp:txBody>
      <dsp:txXfrm>
        <a:off x="0" y="2357480"/>
        <a:ext cx="9122228" cy="471392"/>
      </dsp:txXfrm>
    </dsp:sp>
    <dsp:sp modelId="{9706619C-1388-4DB1-ADA8-9DF3B9845952}">
      <dsp:nvSpPr>
        <dsp:cNvPr id="0" name=""/>
        <dsp:cNvSpPr/>
      </dsp:nvSpPr>
      <dsp:spPr>
        <a:xfrm>
          <a:off x="0" y="2828872"/>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168999F-905F-432B-9B5E-9E3685FBFDC6}">
      <dsp:nvSpPr>
        <dsp:cNvPr id="0" name=""/>
        <dsp:cNvSpPr/>
      </dsp:nvSpPr>
      <dsp:spPr>
        <a:xfrm>
          <a:off x="0" y="2828872"/>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Trading</a:t>
          </a:r>
        </a:p>
      </dsp:txBody>
      <dsp:txXfrm>
        <a:off x="0" y="2828872"/>
        <a:ext cx="9122228" cy="471392"/>
      </dsp:txXfrm>
    </dsp:sp>
    <dsp:sp modelId="{18D8988F-3712-4250-A165-EC77BA3CFFA0}">
      <dsp:nvSpPr>
        <dsp:cNvPr id="0" name=""/>
        <dsp:cNvSpPr/>
      </dsp:nvSpPr>
      <dsp:spPr>
        <a:xfrm>
          <a:off x="0" y="3300265"/>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0F30C31-53E7-4970-9457-A4CB5A6799C7}">
      <dsp:nvSpPr>
        <dsp:cNvPr id="0" name=""/>
        <dsp:cNvSpPr/>
      </dsp:nvSpPr>
      <dsp:spPr>
        <a:xfrm>
          <a:off x="0" y="3300265"/>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Tax – Rate Relief, Stamp Duty, Corporation Tax</a:t>
          </a:r>
        </a:p>
      </dsp:txBody>
      <dsp:txXfrm>
        <a:off x="0" y="3300265"/>
        <a:ext cx="9122228" cy="471392"/>
      </dsp:txXfrm>
    </dsp:sp>
    <dsp:sp modelId="{2A2AA045-2520-4B1F-90B2-E1C56927CCEE}">
      <dsp:nvSpPr>
        <dsp:cNvPr id="0" name=""/>
        <dsp:cNvSpPr/>
      </dsp:nvSpPr>
      <dsp:spPr>
        <a:xfrm>
          <a:off x="0" y="3771657"/>
          <a:ext cx="912222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5D0C1B5-7978-4397-BDFF-0871007A3FAB}">
      <dsp:nvSpPr>
        <dsp:cNvPr id="0" name=""/>
        <dsp:cNvSpPr/>
      </dsp:nvSpPr>
      <dsp:spPr>
        <a:xfrm>
          <a:off x="0" y="3771657"/>
          <a:ext cx="9122228" cy="47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Regulator</a:t>
          </a:r>
        </a:p>
      </dsp:txBody>
      <dsp:txXfrm>
        <a:off x="0" y="3771657"/>
        <a:ext cx="9122228" cy="471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EFCDE-7F6F-4C00-9801-6D6C98772432}">
      <dsp:nvSpPr>
        <dsp:cNvPr id="0" name=""/>
        <dsp:cNvSpPr/>
      </dsp:nvSpPr>
      <dsp:spPr>
        <a:xfrm>
          <a:off x="0" y="0"/>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23B7D5B-630C-42EB-99F3-5856B8404502}">
      <dsp:nvSpPr>
        <dsp:cNvPr id="0" name=""/>
        <dsp:cNvSpPr/>
      </dsp:nvSpPr>
      <dsp:spPr>
        <a:xfrm>
          <a:off x="0" y="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Articles of Association</a:t>
          </a:r>
        </a:p>
      </dsp:txBody>
      <dsp:txXfrm>
        <a:off x="0" y="0"/>
        <a:ext cx="7707600" cy="541800"/>
      </dsp:txXfrm>
    </dsp:sp>
    <dsp:sp modelId="{AE8AAF4C-5DB0-459B-976B-BC3CFB1DEA86}">
      <dsp:nvSpPr>
        <dsp:cNvPr id="0" name=""/>
        <dsp:cNvSpPr/>
      </dsp:nvSpPr>
      <dsp:spPr>
        <a:xfrm>
          <a:off x="0" y="541799"/>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CF1584-6FD3-48AA-B669-A408ACC30DD0}">
      <dsp:nvSpPr>
        <dsp:cNvPr id="0" name=""/>
        <dsp:cNvSpPr/>
      </dsp:nvSpPr>
      <dsp:spPr>
        <a:xfrm>
          <a:off x="0" y="5418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Objects</a:t>
          </a:r>
        </a:p>
      </dsp:txBody>
      <dsp:txXfrm>
        <a:off x="0" y="541800"/>
        <a:ext cx="7707600" cy="541800"/>
      </dsp:txXfrm>
    </dsp:sp>
    <dsp:sp modelId="{9E72C3FF-A0C1-4B3D-9FF7-D09F66CD91E8}">
      <dsp:nvSpPr>
        <dsp:cNvPr id="0" name=""/>
        <dsp:cNvSpPr/>
      </dsp:nvSpPr>
      <dsp:spPr>
        <a:xfrm>
          <a:off x="0" y="1083599"/>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81B2FAA-DAD6-4093-9176-8D7FDD48D93B}">
      <dsp:nvSpPr>
        <dsp:cNvPr id="0" name=""/>
        <dsp:cNvSpPr/>
      </dsp:nvSpPr>
      <dsp:spPr>
        <a:xfrm>
          <a:off x="0" y="10836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Asset Lock</a:t>
          </a:r>
        </a:p>
      </dsp:txBody>
      <dsp:txXfrm>
        <a:off x="0" y="1083600"/>
        <a:ext cx="7707600" cy="541800"/>
      </dsp:txXfrm>
    </dsp:sp>
    <dsp:sp modelId="{46E09EB5-BCD2-4B1F-A53D-B309AC996C9F}">
      <dsp:nvSpPr>
        <dsp:cNvPr id="0" name=""/>
        <dsp:cNvSpPr/>
      </dsp:nvSpPr>
      <dsp:spPr>
        <a:xfrm>
          <a:off x="0" y="1625399"/>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72F318C-0D39-4F9A-99B8-247742A1557B}">
      <dsp:nvSpPr>
        <dsp:cNvPr id="0" name=""/>
        <dsp:cNvSpPr/>
      </dsp:nvSpPr>
      <dsp:spPr>
        <a:xfrm>
          <a:off x="0" y="16254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Limited by – Guarantee / Shares – Members / Voting</a:t>
          </a:r>
        </a:p>
      </dsp:txBody>
      <dsp:txXfrm>
        <a:off x="0" y="1625400"/>
        <a:ext cx="7707600" cy="541800"/>
      </dsp:txXfrm>
    </dsp:sp>
    <dsp:sp modelId="{21A82F9A-14D0-4E23-B1D2-FD812E392467}">
      <dsp:nvSpPr>
        <dsp:cNvPr id="0" name=""/>
        <dsp:cNvSpPr/>
      </dsp:nvSpPr>
      <dsp:spPr>
        <a:xfrm>
          <a:off x="0" y="2167199"/>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391B2A7-3209-4E06-B288-E577690C8E70}">
      <dsp:nvSpPr>
        <dsp:cNvPr id="0" name=""/>
        <dsp:cNvSpPr/>
      </dsp:nvSpPr>
      <dsp:spPr>
        <a:xfrm>
          <a:off x="0" y="21672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Grants</a:t>
          </a:r>
        </a:p>
      </dsp:txBody>
      <dsp:txXfrm>
        <a:off x="0" y="2167200"/>
        <a:ext cx="7707600" cy="541800"/>
      </dsp:txXfrm>
    </dsp:sp>
    <dsp:sp modelId="{D26B0C64-F55D-4DFB-9BF6-C4E10AB42FB0}">
      <dsp:nvSpPr>
        <dsp:cNvPr id="0" name=""/>
        <dsp:cNvSpPr/>
      </dsp:nvSpPr>
      <dsp:spPr>
        <a:xfrm>
          <a:off x="0" y="2709000"/>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E4C6908-CC81-4B80-9882-EF5989B26D85}">
      <dsp:nvSpPr>
        <dsp:cNvPr id="0" name=""/>
        <dsp:cNvSpPr/>
      </dsp:nvSpPr>
      <dsp:spPr>
        <a:xfrm>
          <a:off x="0" y="27090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Trading</a:t>
          </a:r>
        </a:p>
      </dsp:txBody>
      <dsp:txXfrm>
        <a:off x="0" y="2709000"/>
        <a:ext cx="7707600" cy="541800"/>
      </dsp:txXfrm>
    </dsp:sp>
    <dsp:sp modelId="{453390E9-B0EF-49F7-8F0C-542CD782A4E2}">
      <dsp:nvSpPr>
        <dsp:cNvPr id="0" name=""/>
        <dsp:cNvSpPr/>
      </dsp:nvSpPr>
      <dsp:spPr>
        <a:xfrm>
          <a:off x="0" y="3250799"/>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D013BCA-A3DD-4EEA-BE4C-753424E9330E}">
      <dsp:nvSpPr>
        <dsp:cNvPr id="0" name=""/>
        <dsp:cNvSpPr/>
      </dsp:nvSpPr>
      <dsp:spPr>
        <a:xfrm>
          <a:off x="0" y="32508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Tax</a:t>
          </a:r>
        </a:p>
      </dsp:txBody>
      <dsp:txXfrm>
        <a:off x="0" y="3250800"/>
        <a:ext cx="7707600" cy="541800"/>
      </dsp:txXfrm>
    </dsp:sp>
    <dsp:sp modelId="{DDBE32A9-05E0-4125-B6C2-FC398047F996}">
      <dsp:nvSpPr>
        <dsp:cNvPr id="0" name=""/>
        <dsp:cNvSpPr/>
      </dsp:nvSpPr>
      <dsp:spPr>
        <a:xfrm>
          <a:off x="0" y="3792600"/>
          <a:ext cx="7707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ABA8FC3-8A5C-4662-9662-0AB6BA29171C}">
      <dsp:nvSpPr>
        <dsp:cNvPr id="0" name=""/>
        <dsp:cNvSpPr/>
      </dsp:nvSpPr>
      <dsp:spPr>
        <a:xfrm>
          <a:off x="0" y="3792600"/>
          <a:ext cx="7707600" cy="54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Regulator</a:t>
          </a:r>
        </a:p>
      </dsp:txBody>
      <dsp:txXfrm>
        <a:off x="0" y="3792600"/>
        <a:ext cx="7707600" cy="541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737E9-9FD7-47AE-B4EF-A58B82E794E0}">
      <dsp:nvSpPr>
        <dsp:cNvPr id="0" name=""/>
        <dsp:cNvSpPr/>
      </dsp:nvSpPr>
      <dsp:spPr>
        <a:xfrm>
          <a:off x="0" y="503"/>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1E894D9-189C-4EA6-92A3-13F5D8CF7B38}">
      <dsp:nvSpPr>
        <dsp:cNvPr id="0" name=""/>
        <dsp:cNvSpPr/>
      </dsp:nvSpPr>
      <dsp:spPr>
        <a:xfrm>
          <a:off x="0" y="503"/>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Rules</a:t>
          </a:r>
        </a:p>
      </dsp:txBody>
      <dsp:txXfrm>
        <a:off x="0" y="503"/>
        <a:ext cx="8196856" cy="412627"/>
      </dsp:txXfrm>
    </dsp:sp>
    <dsp:sp modelId="{2E0BEC78-90F5-4810-9D1E-29252B55D6CF}">
      <dsp:nvSpPr>
        <dsp:cNvPr id="0" name=""/>
        <dsp:cNvSpPr/>
      </dsp:nvSpPr>
      <dsp:spPr>
        <a:xfrm>
          <a:off x="0" y="413130"/>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F9979BD-4785-42E2-9A61-606ECB806F0E}">
      <dsp:nvSpPr>
        <dsp:cNvPr id="0" name=""/>
        <dsp:cNvSpPr/>
      </dsp:nvSpPr>
      <dsp:spPr>
        <a:xfrm>
          <a:off x="0" y="413130"/>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Coop Models</a:t>
          </a:r>
        </a:p>
      </dsp:txBody>
      <dsp:txXfrm>
        <a:off x="0" y="413130"/>
        <a:ext cx="8196856" cy="412627"/>
      </dsp:txXfrm>
    </dsp:sp>
    <dsp:sp modelId="{1CA0DA22-2616-42F4-8CEC-9A4A7E47B235}">
      <dsp:nvSpPr>
        <dsp:cNvPr id="0" name=""/>
        <dsp:cNvSpPr/>
      </dsp:nvSpPr>
      <dsp:spPr>
        <a:xfrm>
          <a:off x="0" y="825757"/>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A9CF4B4-F993-47B5-8336-08C399DDE85F}">
      <dsp:nvSpPr>
        <dsp:cNvPr id="0" name=""/>
        <dsp:cNvSpPr/>
      </dsp:nvSpPr>
      <dsp:spPr>
        <a:xfrm>
          <a:off x="0" y="825757"/>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Charities</a:t>
          </a:r>
        </a:p>
      </dsp:txBody>
      <dsp:txXfrm>
        <a:off x="0" y="825757"/>
        <a:ext cx="8196856" cy="412627"/>
      </dsp:txXfrm>
    </dsp:sp>
    <dsp:sp modelId="{F0A2E7A1-58BD-4B1E-82ED-F5CEBFDF16D9}">
      <dsp:nvSpPr>
        <dsp:cNvPr id="0" name=""/>
        <dsp:cNvSpPr/>
      </dsp:nvSpPr>
      <dsp:spPr>
        <a:xfrm>
          <a:off x="0" y="1238384"/>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C13F41C-85FD-4708-9C01-332A943299F3}">
      <dsp:nvSpPr>
        <dsp:cNvPr id="0" name=""/>
        <dsp:cNvSpPr/>
      </dsp:nvSpPr>
      <dsp:spPr>
        <a:xfrm>
          <a:off x="0" y="1238384"/>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Objects</a:t>
          </a:r>
        </a:p>
      </dsp:txBody>
      <dsp:txXfrm>
        <a:off x="0" y="1238384"/>
        <a:ext cx="8196856" cy="412627"/>
      </dsp:txXfrm>
    </dsp:sp>
    <dsp:sp modelId="{AA4F2287-401B-4091-A1EF-45CF8BCE7FDE}">
      <dsp:nvSpPr>
        <dsp:cNvPr id="0" name=""/>
        <dsp:cNvSpPr/>
      </dsp:nvSpPr>
      <dsp:spPr>
        <a:xfrm>
          <a:off x="0" y="1651011"/>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156A9A5-F2B0-4F4C-B5AD-191C8443C471}">
      <dsp:nvSpPr>
        <dsp:cNvPr id="0" name=""/>
        <dsp:cNvSpPr/>
      </dsp:nvSpPr>
      <dsp:spPr>
        <a:xfrm>
          <a:off x="0" y="1651011"/>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Asset Lock</a:t>
          </a:r>
        </a:p>
      </dsp:txBody>
      <dsp:txXfrm>
        <a:off x="0" y="1651011"/>
        <a:ext cx="8196856" cy="412627"/>
      </dsp:txXfrm>
    </dsp:sp>
    <dsp:sp modelId="{285633D0-DB0E-4216-9E45-FBA2DDC4D725}">
      <dsp:nvSpPr>
        <dsp:cNvPr id="0" name=""/>
        <dsp:cNvSpPr/>
      </dsp:nvSpPr>
      <dsp:spPr>
        <a:xfrm>
          <a:off x="0" y="2063638"/>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AA8AF4D-48E1-4E59-A98D-8DF8CF3AECB0}">
      <dsp:nvSpPr>
        <dsp:cNvPr id="0" name=""/>
        <dsp:cNvSpPr/>
      </dsp:nvSpPr>
      <dsp:spPr>
        <a:xfrm>
          <a:off x="0" y="2063639"/>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Grants</a:t>
          </a:r>
        </a:p>
      </dsp:txBody>
      <dsp:txXfrm>
        <a:off x="0" y="2063639"/>
        <a:ext cx="8196856" cy="412627"/>
      </dsp:txXfrm>
    </dsp:sp>
    <dsp:sp modelId="{A6411E5E-C5E1-4239-99B5-EC400AB52E5D}">
      <dsp:nvSpPr>
        <dsp:cNvPr id="0" name=""/>
        <dsp:cNvSpPr/>
      </dsp:nvSpPr>
      <dsp:spPr>
        <a:xfrm>
          <a:off x="0" y="2476266"/>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A17A1F1-1C8B-4D12-BF34-2A6F049E49E4}">
      <dsp:nvSpPr>
        <dsp:cNvPr id="0" name=""/>
        <dsp:cNvSpPr/>
      </dsp:nvSpPr>
      <dsp:spPr>
        <a:xfrm>
          <a:off x="0" y="2476266"/>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Trading</a:t>
          </a:r>
        </a:p>
      </dsp:txBody>
      <dsp:txXfrm>
        <a:off x="0" y="2476266"/>
        <a:ext cx="8196856" cy="412627"/>
      </dsp:txXfrm>
    </dsp:sp>
    <dsp:sp modelId="{D07429CC-DBC7-44E0-B99D-65D81C2EA297}">
      <dsp:nvSpPr>
        <dsp:cNvPr id="0" name=""/>
        <dsp:cNvSpPr/>
      </dsp:nvSpPr>
      <dsp:spPr>
        <a:xfrm>
          <a:off x="0" y="2888893"/>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3A134A-A5E1-4974-BAA6-9A099C841595}">
      <dsp:nvSpPr>
        <dsp:cNvPr id="0" name=""/>
        <dsp:cNvSpPr/>
      </dsp:nvSpPr>
      <dsp:spPr>
        <a:xfrm>
          <a:off x="0" y="2888893"/>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Flexibility – Share Capital, All Loans, Community Shares</a:t>
          </a:r>
        </a:p>
      </dsp:txBody>
      <dsp:txXfrm>
        <a:off x="0" y="2888893"/>
        <a:ext cx="8196856" cy="412627"/>
      </dsp:txXfrm>
    </dsp:sp>
    <dsp:sp modelId="{0A5E2623-A360-4192-BF5E-A8D3A3C16865}">
      <dsp:nvSpPr>
        <dsp:cNvPr id="0" name=""/>
        <dsp:cNvSpPr/>
      </dsp:nvSpPr>
      <dsp:spPr>
        <a:xfrm>
          <a:off x="0" y="3301520"/>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587AAB-C63F-4834-919B-9C227D5D05F4}">
      <dsp:nvSpPr>
        <dsp:cNvPr id="0" name=""/>
        <dsp:cNvSpPr/>
      </dsp:nvSpPr>
      <dsp:spPr>
        <a:xfrm>
          <a:off x="0" y="3301520"/>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Tax – Exemption</a:t>
          </a:r>
        </a:p>
      </dsp:txBody>
      <dsp:txXfrm>
        <a:off x="0" y="3301520"/>
        <a:ext cx="8196856" cy="412627"/>
      </dsp:txXfrm>
    </dsp:sp>
    <dsp:sp modelId="{81722095-E744-4999-82B1-1CAF58B307A8}">
      <dsp:nvSpPr>
        <dsp:cNvPr id="0" name=""/>
        <dsp:cNvSpPr/>
      </dsp:nvSpPr>
      <dsp:spPr>
        <a:xfrm>
          <a:off x="0" y="3714147"/>
          <a:ext cx="81968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52BC7C-8149-48F4-8AC8-59FE14CA53C7}">
      <dsp:nvSpPr>
        <dsp:cNvPr id="0" name=""/>
        <dsp:cNvSpPr/>
      </dsp:nvSpPr>
      <dsp:spPr>
        <a:xfrm>
          <a:off x="0" y="3714147"/>
          <a:ext cx="8196856" cy="41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Regulator</a:t>
          </a:r>
        </a:p>
      </dsp:txBody>
      <dsp:txXfrm>
        <a:off x="0" y="3714147"/>
        <a:ext cx="8196856" cy="412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65180-0366-4107-A660-AFCB2C8A0029}">
      <dsp:nvSpPr>
        <dsp:cNvPr id="0" name=""/>
        <dsp:cNvSpPr/>
      </dsp:nvSpPr>
      <dsp:spPr>
        <a:xfrm>
          <a:off x="238781" y="143947"/>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756E6-7725-4171-B6AB-CBD82DE56BAB}">
      <dsp:nvSpPr>
        <dsp:cNvPr id="0" name=""/>
        <dsp:cNvSpPr/>
      </dsp:nvSpPr>
      <dsp:spPr>
        <a:xfrm>
          <a:off x="431053" y="336219"/>
          <a:ext cx="531036" cy="5310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54B57E-DE84-4981-A552-E6396404B2B8}">
      <dsp:nvSpPr>
        <dsp:cNvPr id="0" name=""/>
        <dsp:cNvSpPr/>
      </dsp:nvSpPr>
      <dsp:spPr>
        <a:xfrm>
          <a:off x="1350557" y="143947"/>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Trustees/Directors/Committee Members</a:t>
          </a:r>
          <a:endParaRPr lang="en-US" sz="1300" kern="1200"/>
        </a:p>
      </dsp:txBody>
      <dsp:txXfrm>
        <a:off x="1350557" y="143947"/>
        <a:ext cx="2158153" cy="915580"/>
      </dsp:txXfrm>
    </dsp:sp>
    <dsp:sp modelId="{4EF4B342-E9FA-480F-A376-CD014B396AFE}">
      <dsp:nvSpPr>
        <dsp:cNvPr id="0" name=""/>
        <dsp:cNvSpPr/>
      </dsp:nvSpPr>
      <dsp:spPr>
        <a:xfrm>
          <a:off x="3884753" y="143947"/>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02B964-95B7-4C48-947E-740189F7C0F1}">
      <dsp:nvSpPr>
        <dsp:cNvPr id="0" name=""/>
        <dsp:cNvSpPr/>
      </dsp:nvSpPr>
      <dsp:spPr>
        <a:xfrm>
          <a:off x="4077025" y="336219"/>
          <a:ext cx="531036" cy="531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5A0C11-E4E6-4FA5-A5AE-8FB54935C070}">
      <dsp:nvSpPr>
        <dsp:cNvPr id="0" name=""/>
        <dsp:cNvSpPr/>
      </dsp:nvSpPr>
      <dsp:spPr>
        <a:xfrm>
          <a:off x="4996529" y="143947"/>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Ensure the organisation meets objectives and respects obligations</a:t>
          </a:r>
          <a:br>
            <a:rPr lang="en-GB" sz="1300" kern="1200"/>
          </a:br>
          <a:endParaRPr lang="en-US" sz="1300" kern="1200"/>
        </a:p>
      </dsp:txBody>
      <dsp:txXfrm>
        <a:off x="4996529" y="143947"/>
        <a:ext cx="2158153" cy="915580"/>
      </dsp:txXfrm>
    </dsp:sp>
    <dsp:sp modelId="{2926A0CE-035E-4299-8AF4-306EF17DB254}">
      <dsp:nvSpPr>
        <dsp:cNvPr id="0" name=""/>
        <dsp:cNvSpPr/>
      </dsp:nvSpPr>
      <dsp:spPr>
        <a:xfrm>
          <a:off x="7530724" y="143947"/>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3900D-833B-43E8-901E-C56E6DB2F491}">
      <dsp:nvSpPr>
        <dsp:cNvPr id="0" name=""/>
        <dsp:cNvSpPr/>
      </dsp:nvSpPr>
      <dsp:spPr>
        <a:xfrm>
          <a:off x="7722996" y="336219"/>
          <a:ext cx="531036" cy="5310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E38AA-B710-471C-A829-6E3CDAC62AA2}">
      <dsp:nvSpPr>
        <dsp:cNvPr id="0" name=""/>
        <dsp:cNvSpPr/>
      </dsp:nvSpPr>
      <dsp:spPr>
        <a:xfrm>
          <a:off x="8642500" y="143947"/>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Ensure the rules of the organisation are followed</a:t>
          </a:r>
          <a:br>
            <a:rPr lang="en-GB" sz="1300" kern="1200"/>
          </a:br>
          <a:endParaRPr lang="en-US" sz="1300" kern="1200"/>
        </a:p>
      </dsp:txBody>
      <dsp:txXfrm>
        <a:off x="8642500" y="143947"/>
        <a:ext cx="2158153" cy="915580"/>
      </dsp:txXfrm>
    </dsp:sp>
    <dsp:sp modelId="{F67EDF7A-24E5-4239-88B6-D992B7C782F2}">
      <dsp:nvSpPr>
        <dsp:cNvPr id="0" name=""/>
        <dsp:cNvSpPr/>
      </dsp:nvSpPr>
      <dsp:spPr>
        <a:xfrm>
          <a:off x="238781" y="1841175"/>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0BFDB1-AC03-424E-B890-B309F59B774E}">
      <dsp:nvSpPr>
        <dsp:cNvPr id="0" name=""/>
        <dsp:cNvSpPr/>
      </dsp:nvSpPr>
      <dsp:spPr>
        <a:xfrm>
          <a:off x="431053" y="2033447"/>
          <a:ext cx="531036" cy="5310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E22954-7E01-4810-84D1-081E658EEC6C}">
      <dsp:nvSpPr>
        <dsp:cNvPr id="0" name=""/>
        <dsp:cNvSpPr/>
      </dsp:nvSpPr>
      <dsp:spPr>
        <a:xfrm>
          <a:off x="1350557" y="1841175"/>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Manage conflicts of interest</a:t>
          </a:r>
          <a:br>
            <a:rPr lang="en-GB" sz="1300" kern="1200"/>
          </a:br>
          <a:endParaRPr lang="en-US" sz="1300" kern="1200"/>
        </a:p>
      </dsp:txBody>
      <dsp:txXfrm>
        <a:off x="1350557" y="1841175"/>
        <a:ext cx="2158153" cy="915580"/>
      </dsp:txXfrm>
    </dsp:sp>
    <dsp:sp modelId="{E3D4B336-3CAE-4FA6-A5A7-45297DD090FD}">
      <dsp:nvSpPr>
        <dsp:cNvPr id="0" name=""/>
        <dsp:cNvSpPr/>
      </dsp:nvSpPr>
      <dsp:spPr>
        <a:xfrm>
          <a:off x="3884753" y="1841175"/>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F1391-2F05-49AC-B9A5-B16D4316218A}">
      <dsp:nvSpPr>
        <dsp:cNvPr id="0" name=""/>
        <dsp:cNvSpPr/>
      </dsp:nvSpPr>
      <dsp:spPr>
        <a:xfrm>
          <a:off x="4077025" y="2033447"/>
          <a:ext cx="531036" cy="5310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BA6FA9-875C-4108-AF10-1167EE69EA25}">
      <dsp:nvSpPr>
        <dsp:cNvPr id="0" name=""/>
        <dsp:cNvSpPr/>
      </dsp:nvSpPr>
      <dsp:spPr>
        <a:xfrm>
          <a:off x="4996529" y="1841175"/>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Produce and agree accounts &amp; annual reports</a:t>
          </a:r>
          <a:br>
            <a:rPr lang="en-GB" sz="1300" kern="1200"/>
          </a:br>
          <a:endParaRPr lang="en-US" sz="1300" kern="1200"/>
        </a:p>
      </dsp:txBody>
      <dsp:txXfrm>
        <a:off x="4996529" y="1841175"/>
        <a:ext cx="2158153" cy="915580"/>
      </dsp:txXfrm>
    </dsp:sp>
    <dsp:sp modelId="{AFD13CA4-9130-4D33-8DE9-C9064CA8D279}">
      <dsp:nvSpPr>
        <dsp:cNvPr id="0" name=""/>
        <dsp:cNvSpPr/>
      </dsp:nvSpPr>
      <dsp:spPr>
        <a:xfrm>
          <a:off x="7530724" y="1841175"/>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C9120-05DE-43FA-AD37-DD50EDDA7921}">
      <dsp:nvSpPr>
        <dsp:cNvPr id="0" name=""/>
        <dsp:cNvSpPr/>
      </dsp:nvSpPr>
      <dsp:spPr>
        <a:xfrm>
          <a:off x="7722996" y="2033447"/>
          <a:ext cx="531036" cy="5310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7A9071-50C1-426B-BBB5-EBD52747E632}">
      <dsp:nvSpPr>
        <dsp:cNvPr id="0" name=""/>
        <dsp:cNvSpPr/>
      </dsp:nvSpPr>
      <dsp:spPr>
        <a:xfrm>
          <a:off x="8642500" y="1841175"/>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Meet legislation obligations - Health and Safety, GDPR, Environmental, Employment etc.</a:t>
          </a:r>
          <a:br>
            <a:rPr lang="en-GB" sz="1300" kern="1200"/>
          </a:br>
          <a:endParaRPr lang="en-US" sz="1300" kern="1200"/>
        </a:p>
      </dsp:txBody>
      <dsp:txXfrm>
        <a:off x="8642500" y="1841175"/>
        <a:ext cx="2158153" cy="915580"/>
      </dsp:txXfrm>
    </dsp:sp>
    <dsp:sp modelId="{C52104D4-3ABC-409B-845E-F0C27A3A16A3}">
      <dsp:nvSpPr>
        <dsp:cNvPr id="0" name=""/>
        <dsp:cNvSpPr/>
      </dsp:nvSpPr>
      <dsp:spPr>
        <a:xfrm>
          <a:off x="238781" y="3538404"/>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C19CC-58C5-41D0-AE4E-A9BAFE02A4E1}">
      <dsp:nvSpPr>
        <dsp:cNvPr id="0" name=""/>
        <dsp:cNvSpPr/>
      </dsp:nvSpPr>
      <dsp:spPr>
        <a:xfrm>
          <a:off x="431053" y="3730676"/>
          <a:ext cx="531036" cy="53103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4E1ECC-E177-4F47-9E2F-3CE86D420376}">
      <dsp:nvSpPr>
        <dsp:cNvPr id="0" name=""/>
        <dsp:cNvSpPr/>
      </dsp:nvSpPr>
      <dsp:spPr>
        <a:xfrm>
          <a:off x="1350557" y="3538404"/>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Insurance</a:t>
          </a:r>
          <a:br>
            <a:rPr lang="en-GB" sz="1300" kern="1200"/>
          </a:br>
          <a:endParaRPr lang="en-US" sz="1300" kern="1200"/>
        </a:p>
      </dsp:txBody>
      <dsp:txXfrm>
        <a:off x="1350557" y="3538404"/>
        <a:ext cx="2158153" cy="915580"/>
      </dsp:txXfrm>
    </dsp:sp>
    <dsp:sp modelId="{C62BCFAD-2C19-464B-9ECA-DD199789E892}">
      <dsp:nvSpPr>
        <dsp:cNvPr id="0" name=""/>
        <dsp:cNvSpPr/>
      </dsp:nvSpPr>
      <dsp:spPr>
        <a:xfrm>
          <a:off x="3884753" y="3538404"/>
          <a:ext cx="915580" cy="91558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680D86-8254-45AF-A9DC-AB15BB507B0F}">
      <dsp:nvSpPr>
        <dsp:cNvPr id="0" name=""/>
        <dsp:cNvSpPr/>
      </dsp:nvSpPr>
      <dsp:spPr>
        <a:xfrm>
          <a:off x="4077025" y="3730676"/>
          <a:ext cx="531036" cy="53103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377331-84B2-4014-B19D-857D4ECD00F7}">
      <dsp:nvSpPr>
        <dsp:cNvPr id="0" name=""/>
        <dsp:cNvSpPr/>
      </dsp:nvSpPr>
      <dsp:spPr>
        <a:xfrm>
          <a:off x="4996529" y="3538404"/>
          <a:ext cx="2158153" cy="9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a:t>Ensure resources and assets used appropriately</a:t>
          </a:r>
          <a:endParaRPr lang="en-US" sz="1300" kern="1200"/>
        </a:p>
      </dsp:txBody>
      <dsp:txXfrm>
        <a:off x="4996529" y="3538404"/>
        <a:ext cx="2158153" cy="9155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A7A87B-787E-95DC-F4B6-7A05545108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5CB8B2A-B48C-27F6-8517-E8A0CD98C0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A64265-9EC4-4409-96B9-3A261F429856}" type="datetimeFigureOut">
              <a:rPr lang="en-GB" smtClean="0"/>
              <a:t>19/02/2025</a:t>
            </a:fld>
            <a:endParaRPr lang="en-GB"/>
          </a:p>
        </p:txBody>
      </p:sp>
      <p:sp>
        <p:nvSpPr>
          <p:cNvPr id="4" name="Footer Placeholder 3">
            <a:extLst>
              <a:ext uri="{FF2B5EF4-FFF2-40B4-BE49-F238E27FC236}">
                <a16:creationId xmlns:a16="http://schemas.microsoft.com/office/drawing/2014/main" id="{1AD3A760-3D3B-2696-0C91-59A3FD3A9A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8F31576-62DC-639F-D34D-D3C375CE5C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48E843-ADF1-4045-9DF4-9E0E3ADE4B46}" type="slidenum">
              <a:rPr lang="en-GB" smtClean="0"/>
              <a:t>‹#›</a:t>
            </a:fld>
            <a:endParaRPr lang="en-GB"/>
          </a:p>
        </p:txBody>
      </p:sp>
    </p:spTree>
    <p:extLst>
      <p:ext uri="{BB962C8B-B14F-4D97-AF65-F5344CB8AC3E}">
        <p14:creationId xmlns:p14="http://schemas.microsoft.com/office/powerpoint/2010/main" val="52318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67E84-5FA0-45F3-B3B8-BCB828DDC4BC}" type="datetimeFigureOut">
              <a:rPr lang="en-GB" smtClean="0"/>
              <a:t>19/02/2025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F88-308E-4835-9785-C870FA7F903D}" type="slidenum">
              <a:rPr lang="en-GB" smtClean="0"/>
              <a:t>‹#›</a:t>
            </a:fld>
            <a:endParaRPr lang="en-GB"/>
          </a:p>
        </p:txBody>
      </p:sp>
    </p:spTree>
    <p:extLst>
      <p:ext uri="{BB962C8B-B14F-4D97-AF65-F5344CB8AC3E}">
        <p14:creationId xmlns:p14="http://schemas.microsoft.com/office/powerpoint/2010/main" val="197723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will be recording the meeting</a:t>
            </a:r>
          </a:p>
          <a:p>
            <a:r>
              <a:rPr lang="en-GB"/>
              <a:t>Make yourself comfortable, anything you need, we will keep to time, take a break if you need. Open space to chat, contribute, network. Will send follow up notes et</a:t>
            </a:r>
          </a:p>
        </p:txBody>
      </p:sp>
      <p:sp>
        <p:nvSpPr>
          <p:cNvPr id="4" name="Slide Number Placeholder 3"/>
          <p:cNvSpPr>
            <a:spLocks noGrp="1"/>
          </p:cNvSpPr>
          <p:nvPr>
            <p:ph type="sldNum" sz="quarter" idx="5"/>
          </p:nvPr>
        </p:nvSpPr>
        <p:spPr/>
        <p:txBody>
          <a:bodyPr/>
          <a:lstStyle/>
          <a:p>
            <a:fld id="{D747CF88-308E-4835-9785-C870FA7F903D}" type="slidenum">
              <a:rPr lang="en-GB" smtClean="0"/>
              <a:t>2</a:t>
            </a:fld>
            <a:endParaRPr lang="en-GB"/>
          </a:p>
        </p:txBody>
      </p:sp>
    </p:spTree>
    <p:extLst>
      <p:ext uri="{BB962C8B-B14F-4D97-AF65-F5344CB8AC3E}">
        <p14:creationId xmlns:p14="http://schemas.microsoft.com/office/powerpoint/2010/main" val="168822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47CF88-308E-4835-9785-C870FA7F903D}" type="slidenum">
              <a:rPr lang="en-GB" smtClean="0"/>
              <a:t>3</a:t>
            </a:fld>
            <a:endParaRPr lang="en-GB"/>
          </a:p>
        </p:txBody>
      </p:sp>
    </p:spTree>
    <p:extLst>
      <p:ext uri="{BB962C8B-B14F-4D97-AF65-F5344CB8AC3E}">
        <p14:creationId xmlns:p14="http://schemas.microsoft.com/office/powerpoint/2010/main" val="143632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spcAft>
                <a:spcPts val="800"/>
              </a:spcAft>
            </a:pPr>
            <a:endParaRPr lang="en-GB" sz="1200" b="1" dirty="0"/>
          </a:p>
        </p:txBody>
      </p:sp>
      <p:sp>
        <p:nvSpPr>
          <p:cNvPr id="4" name="Slide Number Placeholder 3"/>
          <p:cNvSpPr>
            <a:spLocks noGrp="1"/>
          </p:cNvSpPr>
          <p:nvPr>
            <p:ph type="sldNum" sz="quarter" idx="5"/>
          </p:nvPr>
        </p:nvSpPr>
        <p:spPr/>
        <p:txBody>
          <a:bodyPr/>
          <a:lstStyle/>
          <a:p>
            <a:fld id="{D747CF88-308E-4835-9785-C870FA7F903D}" type="slidenum">
              <a:rPr lang="en-GB" smtClean="0"/>
              <a:t>4</a:t>
            </a:fld>
            <a:endParaRPr lang="en-GB"/>
          </a:p>
        </p:txBody>
      </p:sp>
    </p:spTree>
    <p:extLst>
      <p:ext uri="{BB962C8B-B14F-4D97-AF65-F5344CB8AC3E}">
        <p14:creationId xmlns:p14="http://schemas.microsoft.com/office/powerpoint/2010/main" val="979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https://forms.gle/jmTCRdr79QhnK4cb7</a:t>
            </a:r>
          </a:p>
          <a:p>
            <a:endParaRPr lang="en-GB" dirty="0"/>
          </a:p>
          <a:p>
            <a:r>
              <a:rPr lang="en-GB" dirty="0"/>
              <a:t>Link in the chat to what you can access and we will email out</a:t>
            </a:r>
          </a:p>
          <a:p>
            <a:r>
              <a:rPr lang="en-GB" dirty="0"/>
              <a:t>We hope that has given you a flavour of our work and a clear picture of how and why we do what we do.</a:t>
            </a:r>
          </a:p>
          <a:p>
            <a:r>
              <a:rPr lang="en-GB" dirty="0"/>
              <a:t>We are open to questions!</a:t>
            </a:r>
          </a:p>
        </p:txBody>
      </p:sp>
      <p:sp>
        <p:nvSpPr>
          <p:cNvPr id="4" name="Slide Number Placeholder 3"/>
          <p:cNvSpPr>
            <a:spLocks noGrp="1"/>
          </p:cNvSpPr>
          <p:nvPr>
            <p:ph type="sldNum" sz="quarter" idx="5"/>
          </p:nvPr>
        </p:nvSpPr>
        <p:spPr/>
        <p:txBody>
          <a:bodyPr/>
          <a:lstStyle/>
          <a:p>
            <a:fld id="{D747CF88-308E-4835-9785-C870FA7F903D}" type="slidenum">
              <a:rPr lang="en-GB" smtClean="0"/>
              <a:t>13</a:t>
            </a:fld>
            <a:endParaRPr lang="en-GB"/>
          </a:p>
        </p:txBody>
      </p:sp>
    </p:spTree>
    <p:extLst>
      <p:ext uri="{BB962C8B-B14F-4D97-AF65-F5344CB8AC3E}">
        <p14:creationId xmlns:p14="http://schemas.microsoft.com/office/powerpoint/2010/main" val="251107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4" name="Background Picture">
            <a:extLst>
              <a:ext uri="{FF2B5EF4-FFF2-40B4-BE49-F238E27FC236}">
                <a16:creationId xmlns:a16="http://schemas.microsoft.com/office/drawing/2014/main" id="{C3C06CB3-9B5E-3F47-B4F9-CF2D8C01EEA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5276" t="16460" r="5530" b="228"/>
          <a:stretch/>
        </p:blipFill>
        <p:spPr>
          <a:xfrm>
            <a:off x="0" y="-18768"/>
            <a:ext cx="8925783" cy="6858000"/>
          </a:xfrm>
          <a:prstGeom prst="rect">
            <a:avLst/>
          </a:prstGeom>
        </p:spPr>
      </p:pic>
      <p:pic>
        <p:nvPicPr>
          <p:cNvPr id="6" name="Background curve" descr="A screenshot of a video game&#10;&#10;Description automatically generated">
            <a:extLst>
              <a:ext uri="{FF2B5EF4-FFF2-40B4-BE49-F238E27FC236}">
                <a16:creationId xmlns:a16="http://schemas.microsoft.com/office/drawing/2014/main" id="{017C599B-86B2-61E1-EC37-84AF0DACE00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AC0C691-CA7D-5DFA-5807-5D2EB1D4C77C}"/>
              </a:ext>
            </a:extLst>
          </p:cNvPr>
          <p:cNvSpPr>
            <a:spLocks noGrp="1"/>
          </p:cNvSpPr>
          <p:nvPr>
            <p:ph type="subTitle" idx="1" hasCustomPrompt="1"/>
          </p:nvPr>
        </p:nvSpPr>
        <p:spPr>
          <a:xfrm>
            <a:off x="6983240" y="3568075"/>
            <a:ext cx="4976813" cy="467897"/>
          </a:xfrm>
        </p:spPr>
        <p:txBody>
          <a:bodyPr>
            <a:no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sp>
        <p:nvSpPr>
          <p:cNvPr id="2" name="Title 1">
            <a:extLst>
              <a:ext uri="{FF2B5EF4-FFF2-40B4-BE49-F238E27FC236}">
                <a16:creationId xmlns:a16="http://schemas.microsoft.com/office/drawing/2014/main" id="{08DBAEB1-E1A1-435E-9A95-1DA2F63EB363}"/>
              </a:ext>
            </a:extLst>
          </p:cNvPr>
          <p:cNvSpPr>
            <a:spLocks noGrp="1"/>
          </p:cNvSpPr>
          <p:nvPr>
            <p:ph type="ctrTitle" hasCustomPrompt="1"/>
          </p:nvPr>
        </p:nvSpPr>
        <p:spPr>
          <a:xfrm>
            <a:off x="6983240" y="2046198"/>
            <a:ext cx="5725831" cy="1276779"/>
          </a:xfrm>
          <a:noFill/>
        </p:spPr>
        <p:txBody>
          <a:bodyPr anchor="b">
            <a:noAutofit/>
          </a:bodyPr>
          <a:lstStyle>
            <a:lvl1pPr algn="l">
              <a:defRPr sz="2800">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1654203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ver Page">
    <p:bg>
      <p:bgPr>
        <a:solidFill>
          <a:schemeClr val="bg1"/>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53BD42F5-1D63-5059-0BB8-D376D5D39297}"/>
              </a:ext>
            </a:extLst>
          </p:cNvPr>
          <p:cNvSpPr>
            <a:spLocks noGrp="1"/>
          </p:cNvSpPr>
          <p:nvPr>
            <p:ph type="pic" sz="quarter" idx="10"/>
          </p:nvPr>
        </p:nvSpPr>
        <p:spPr>
          <a:xfrm>
            <a:off x="-85725" y="0"/>
            <a:ext cx="9529763" cy="6769100"/>
          </a:xfrm>
        </p:spPr>
        <p:txBody>
          <a:bodyPr/>
          <a:lstStyle/>
          <a:p>
            <a:r>
              <a:rPr lang="en-US"/>
              <a:t>Click icon to add picture</a:t>
            </a:r>
            <a:endParaRPr lang="en-GB"/>
          </a:p>
        </p:txBody>
      </p:sp>
      <p:sp>
        <p:nvSpPr>
          <p:cNvPr id="3" name="Subtitle 2">
            <a:extLst>
              <a:ext uri="{FF2B5EF4-FFF2-40B4-BE49-F238E27FC236}">
                <a16:creationId xmlns:a16="http://schemas.microsoft.com/office/drawing/2014/main" id="{BAC0C691-CA7D-5DFA-5807-5D2EB1D4C77C}"/>
              </a:ext>
            </a:extLst>
          </p:cNvPr>
          <p:cNvSpPr>
            <a:spLocks noGrp="1"/>
          </p:cNvSpPr>
          <p:nvPr>
            <p:ph type="subTitle" idx="1"/>
          </p:nvPr>
        </p:nvSpPr>
        <p:spPr>
          <a:xfrm>
            <a:off x="6983240" y="3568075"/>
            <a:ext cx="4976813" cy="467897"/>
          </a:xfrm>
        </p:spPr>
        <p:txBody>
          <a:bodyPr>
            <a:no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08DBAEB1-E1A1-435E-9A95-1DA2F63EB363}"/>
              </a:ext>
            </a:extLst>
          </p:cNvPr>
          <p:cNvSpPr>
            <a:spLocks noGrp="1"/>
          </p:cNvSpPr>
          <p:nvPr>
            <p:ph type="ctrTitle"/>
          </p:nvPr>
        </p:nvSpPr>
        <p:spPr>
          <a:xfrm>
            <a:off x="6983240" y="2046198"/>
            <a:ext cx="5725831" cy="1276779"/>
          </a:xfrm>
          <a:noFill/>
        </p:spPr>
        <p:txBody>
          <a:bodyPr anchor="b">
            <a:noAutofit/>
          </a:bodyPr>
          <a:lstStyle>
            <a:lvl1pPr algn="l">
              <a:defRPr sz="4400">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7521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content block layout">
    <p:spTree>
      <p:nvGrpSpPr>
        <p:cNvPr id="1" name=""/>
        <p:cNvGrpSpPr/>
        <p:nvPr/>
      </p:nvGrpSpPr>
      <p:grpSpPr>
        <a:xfrm>
          <a:off x="0" y="0"/>
          <a:ext cx="0" cy="0"/>
          <a:chOff x="0" y="0"/>
          <a:chExt cx="0" cy="0"/>
        </a:xfrm>
      </p:grpSpPr>
      <p:pic>
        <p:nvPicPr>
          <p:cNvPr id="5" name="Background" descr="A white background with blue and yellow squares&#10;&#10;Description automatically generated">
            <a:extLst>
              <a:ext uri="{FF2B5EF4-FFF2-40B4-BE49-F238E27FC236}">
                <a16:creationId xmlns:a16="http://schemas.microsoft.com/office/drawing/2014/main" id="{940E0C3D-6571-24BD-F14C-32D213E00CC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Content Placeholder 23">
            <a:extLst>
              <a:ext uri="{FF2B5EF4-FFF2-40B4-BE49-F238E27FC236}">
                <a16:creationId xmlns:a16="http://schemas.microsoft.com/office/drawing/2014/main" id="{2858D17C-705A-188A-4EF6-AB36BECC63F6}"/>
              </a:ext>
            </a:extLst>
          </p:cNvPr>
          <p:cNvSpPr>
            <a:spLocks noGrp="1"/>
          </p:cNvSpPr>
          <p:nvPr>
            <p:ph sz="quarter" idx="11" hasCustomPrompt="1"/>
          </p:nvPr>
        </p:nvSpPr>
        <p:spPr>
          <a:xfrm>
            <a:off x="612238" y="2257424"/>
            <a:ext cx="11039435" cy="3975821"/>
          </a:xfrm>
        </p:spPr>
        <p:txBody>
          <a:bodyPr>
            <a:normAutofit/>
          </a:bodyPr>
          <a:lstStyle>
            <a:lvl1pPr marL="0" indent="0">
              <a:buNone/>
              <a:defRPr sz="2000"/>
            </a:lvl1pPr>
          </a:lstStyle>
          <a:p>
            <a:pPr lvl="0"/>
            <a:r>
              <a:rPr lang="en-US"/>
              <a:t>Click to insert content</a:t>
            </a:r>
            <a:endParaRPr lang="en-GB"/>
          </a:p>
        </p:txBody>
      </p:sp>
      <p:sp>
        <p:nvSpPr>
          <p:cNvPr id="9" name="Text Placeholder 8">
            <a:extLst>
              <a:ext uri="{FF2B5EF4-FFF2-40B4-BE49-F238E27FC236}">
                <a16:creationId xmlns:a16="http://schemas.microsoft.com/office/drawing/2014/main" id="{A236AF76-3AAA-3BA1-0F69-84DBC4FE053C}"/>
              </a:ext>
            </a:extLst>
          </p:cNvPr>
          <p:cNvSpPr>
            <a:spLocks noGrp="1"/>
          </p:cNvSpPr>
          <p:nvPr>
            <p:ph type="body" sz="quarter" idx="12" hasCustomPrompt="1"/>
          </p:nvPr>
        </p:nvSpPr>
        <p:spPr>
          <a:xfrm>
            <a:off x="612238" y="1331605"/>
            <a:ext cx="8059738" cy="493351"/>
          </a:xfrm>
        </p:spPr>
        <p:txBody>
          <a:bodyPr>
            <a:normAutofit/>
          </a:bodyPr>
          <a:lstStyle>
            <a:lvl1pPr marL="0" indent="0">
              <a:buNone/>
              <a:defRPr sz="2000" b="1">
                <a:solidFill>
                  <a:schemeClr val="accent2"/>
                </a:solidFill>
              </a:defRPr>
            </a:lvl1pPr>
          </a:lstStyle>
          <a:p>
            <a:pPr lvl="0"/>
            <a:r>
              <a:rPr lang="en-US"/>
              <a:t>Click to add a sub heading</a:t>
            </a:r>
            <a:endParaRPr lang="en-GB"/>
          </a:p>
        </p:txBody>
      </p:sp>
      <p:sp>
        <p:nvSpPr>
          <p:cNvPr id="2" name="Title 3">
            <a:extLst>
              <a:ext uri="{FF2B5EF4-FFF2-40B4-BE49-F238E27FC236}">
                <a16:creationId xmlns:a16="http://schemas.microsoft.com/office/drawing/2014/main" id="{DA20E90A-CF07-88AE-BE09-0CE6E299A872}"/>
              </a:ext>
            </a:extLst>
          </p:cNvPr>
          <p:cNvSpPr>
            <a:spLocks noGrp="1"/>
          </p:cNvSpPr>
          <p:nvPr>
            <p:ph type="title" hasCustomPrompt="1"/>
          </p:nvPr>
        </p:nvSpPr>
        <p:spPr>
          <a:xfrm>
            <a:off x="612237" y="624755"/>
            <a:ext cx="8059737" cy="580691"/>
          </a:xfrm>
        </p:spPr>
        <p:txBody>
          <a:bodyPr/>
          <a:lstStyle>
            <a:lvl1pPr>
              <a:defRPr>
                <a:solidFill>
                  <a:schemeClr val="accent1"/>
                </a:solidFill>
              </a:defRPr>
            </a:lvl1pPr>
          </a:lstStyle>
          <a:p>
            <a:r>
              <a:rPr lang="en-US"/>
              <a:t>Click to insert header</a:t>
            </a:r>
            <a:endParaRPr lang="en-GB"/>
          </a:p>
        </p:txBody>
      </p:sp>
    </p:spTree>
    <p:extLst>
      <p:ext uri="{BB962C8B-B14F-4D97-AF65-F5344CB8AC3E}">
        <p14:creationId xmlns:p14="http://schemas.microsoft.com/office/powerpoint/2010/main" val="2249951443"/>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with picture">
    <p:bg>
      <p:bgPr>
        <a:solidFill>
          <a:srgbClr val="F8F9F0"/>
        </a:solidFill>
        <a:effectLst/>
      </p:bgPr>
    </p:bg>
    <p:spTree>
      <p:nvGrpSpPr>
        <p:cNvPr id="1" name=""/>
        <p:cNvGrpSpPr/>
        <p:nvPr/>
      </p:nvGrpSpPr>
      <p:grpSpPr>
        <a:xfrm>
          <a:off x="0" y="0"/>
          <a:ext cx="0" cy="0"/>
          <a:chOff x="0" y="0"/>
          <a:chExt cx="0" cy="0"/>
        </a:xfrm>
      </p:grpSpPr>
      <p:pic>
        <p:nvPicPr>
          <p:cNvPr id="11" name="Background picture" descr="A aerial view of a row of houses&#10;&#10;Description automatically generated">
            <a:extLst>
              <a:ext uri="{FF2B5EF4-FFF2-40B4-BE49-F238E27FC236}">
                <a16:creationId xmlns:a16="http://schemas.microsoft.com/office/drawing/2014/main" id="{42D1A2E4-95AA-8323-B449-9FDE75DBEE2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0168156" cy="6771992"/>
          </a:xfrm>
          <a:prstGeom prst="rect">
            <a:avLst/>
          </a:prstGeom>
        </p:spPr>
      </p:pic>
      <p:pic>
        <p:nvPicPr>
          <p:cNvPr id="7" name="Background graphic" descr="A screenshot of a video game&#10;&#10;Description automatically generated">
            <a:extLst>
              <a:ext uri="{FF2B5EF4-FFF2-40B4-BE49-F238E27FC236}">
                <a16:creationId xmlns:a16="http://schemas.microsoft.com/office/drawing/2014/main" id="{3091BD36-5474-5E1C-D1AC-98C96AE4BE4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Picture Placeholder 18">
            <a:extLst>
              <a:ext uri="{FF2B5EF4-FFF2-40B4-BE49-F238E27FC236}">
                <a16:creationId xmlns:a16="http://schemas.microsoft.com/office/drawing/2014/main" id="{012C7C8E-1B5C-7AD2-E38B-1BBF6D4AA530}"/>
              </a:ext>
            </a:extLst>
          </p:cNvPr>
          <p:cNvSpPr>
            <a:spLocks noGrp="1"/>
          </p:cNvSpPr>
          <p:nvPr>
            <p:ph type="pic" sz="quarter" idx="11"/>
          </p:nvPr>
        </p:nvSpPr>
        <p:spPr>
          <a:xfrm>
            <a:off x="7023800" y="3856138"/>
            <a:ext cx="3623244" cy="2047921"/>
          </a:xfrm>
        </p:spPr>
        <p:txBody>
          <a:bodyPr/>
          <a:lstStyle>
            <a:lvl1pPr marL="0" indent="0">
              <a:buNone/>
              <a:defRPr/>
            </a:lvl1pPr>
          </a:lstStyle>
          <a:p>
            <a:r>
              <a:rPr lang="en-US"/>
              <a:t>Click icon to add picture</a:t>
            </a:r>
            <a:endParaRPr lang="en-GB"/>
          </a:p>
        </p:txBody>
      </p:sp>
      <p:sp>
        <p:nvSpPr>
          <p:cNvPr id="4" name="Text Placeholder 4">
            <a:extLst>
              <a:ext uri="{FF2B5EF4-FFF2-40B4-BE49-F238E27FC236}">
                <a16:creationId xmlns:a16="http://schemas.microsoft.com/office/drawing/2014/main" id="{39AB8E9A-32DC-6941-4128-C04EF7CBE052}"/>
              </a:ext>
            </a:extLst>
          </p:cNvPr>
          <p:cNvSpPr>
            <a:spLocks noGrp="1"/>
          </p:cNvSpPr>
          <p:nvPr>
            <p:ph type="body" sz="quarter" idx="4294967295" hasCustomPrompt="1"/>
          </p:nvPr>
        </p:nvSpPr>
        <p:spPr>
          <a:xfrm>
            <a:off x="7023800" y="2484915"/>
            <a:ext cx="4268844" cy="453734"/>
          </a:xfrm>
        </p:spPr>
        <p:txBody>
          <a:bodyPr>
            <a:normAutofit lnSpcReduction="10000"/>
          </a:bodyPr>
          <a:lstStyle>
            <a:lvl1pPr marL="0" indent="0">
              <a:buNone/>
              <a:defRPr b="1">
                <a:solidFill>
                  <a:schemeClr val="accent2"/>
                </a:solidFill>
              </a:defRPr>
            </a:lvl1pPr>
          </a:lstStyle>
          <a:p>
            <a:pPr lvl="0"/>
            <a:r>
              <a:rPr lang="en-US"/>
              <a:t>Click to add sub heading</a:t>
            </a:r>
          </a:p>
        </p:txBody>
      </p:sp>
      <p:sp>
        <p:nvSpPr>
          <p:cNvPr id="3" name="Title 3">
            <a:extLst>
              <a:ext uri="{FF2B5EF4-FFF2-40B4-BE49-F238E27FC236}">
                <a16:creationId xmlns:a16="http://schemas.microsoft.com/office/drawing/2014/main" id="{DD30717C-08B5-E0E6-377F-8FA42AAB9301}"/>
              </a:ext>
            </a:extLst>
          </p:cNvPr>
          <p:cNvSpPr>
            <a:spLocks noGrp="1"/>
          </p:cNvSpPr>
          <p:nvPr>
            <p:ph type="title" hasCustomPrompt="1"/>
          </p:nvPr>
        </p:nvSpPr>
        <p:spPr>
          <a:xfrm>
            <a:off x="7023800" y="1894203"/>
            <a:ext cx="4268844" cy="580691"/>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196603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lock and picture">
    <p:spTree>
      <p:nvGrpSpPr>
        <p:cNvPr id="1" name=""/>
        <p:cNvGrpSpPr/>
        <p:nvPr/>
      </p:nvGrpSpPr>
      <p:grpSpPr>
        <a:xfrm>
          <a:off x="0" y="0"/>
          <a:ext cx="0" cy="0"/>
          <a:chOff x="0" y="0"/>
          <a:chExt cx="0" cy="0"/>
        </a:xfrm>
      </p:grpSpPr>
      <p:pic>
        <p:nvPicPr>
          <p:cNvPr id="12" name="Edge Picture">
            <a:extLst>
              <a:ext uri="{FF2B5EF4-FFF2-40B4-BE49-F238E27FC236}">
                <a16:creationId xmlns:a16="http://schemas.microsoft.com/office/drawing/2014/main" id="{4FF434DA-5FE0-2861-FCE4-C38101EFDE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15713" r="15713" b="385"/>
          <a:stretch/>
        </p:blipFill>
        <p:spPr>
          <a:xfrm flipH="1">
            <a:off x="0" y="0"/>
            <a:ext cx="4585063" cy="6858000"/>
          </a:xfrm>
          <a:prstGeom prst="rect">
            <a:avLst/>
          </a:prstGeom>
        </p:spPr>
      </p:pic>
      <p:pic>
        <p:nvPicPr>
          <p:cNvPr id="8" name="Background graphic" descr="A white screen with blue and white flowers&#10;&#10;Description automatically generated">
            <a:extLst>
              <a:ext uri="{FF2B5EF4-FFF2-40B4-BE49-F238E27FC236}">
                <a16:creationId xmlns:a16="http://schemas.microsoft.com/office/drawing/2014/main" id="{7D6A39DD-D80E-60BF-E030-24900FBA72D4}"/>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F9B4497C-0A41-F641-A1F4-AF20A4C47472}"/>
              </a:ext>
            </a:extLst>
          </p:cNvPr>
          <p:cNvSpPr>
            <a:spLocks noGrp="1"/>
          </p:cNvSpPr>
          <p:nvPr>
            <p:ph type="pic" sz="quarter" idx="12"/>
          </p:nvPr>
        </p:nvSpPr>
        <p:spPr>
          <a:xfrm>
            <a:off x="8057696" y="2011676"/>
            <a:ext cx="3265488" cy="2649776"/>
          </a:xfrm>
        </p:spPr>
        <p:txBody>
          <a:bodyPr/>
          <a:lstStyle/>
          <a:p>
            <a:endParaRPr lang="en-GB"/>
          </a:p>
        </p:txBody>
      </p:sp>
      <p:sp>
        <p:nvSpPr>
          <p:cNvPr id="7" name="Content Placeholder 6">
            <a:extLst>
              <a:ext uri="{FF2B5EF4-FFF2-40B4-BE49-F238E27FC236}">
                <a16:creationId xmlns:a16="http://schemas.microsoft.com/office/drawing/2014/main" id="{03CF7137-93F7-53CA-28C7-4A950A9F9510}"/>
              </a:ext>
            </a:extLst>
          </p:cNvPr>
          <p:cNvSpPr>
            <a:spLocks noGrp="1"/>
          </p:cNvSpPr>
          <p:nvPr>
            <p:ph sz="quarter" idx="13" hasCustomPrompt="1"/>
          </p:nvPr>
        </p:nvSpPr>
        <p:spPr>
          <a:xfrm>
            <a:off x="2881313" y="2011676"/>
            <a:ext cx="4683125" cy="4190341"/>
          </a:xfrm>
        </p:spPr>
        <p:txBody>
          <a:bodyPr/>
          <a:lstStyle>
            <a:lvl1pPr marL="0" indent="0">
              <a:buNone/>
              <a:defRPr/>
            </a:lvl1pPr>
          </a:lstStyle>
          <a:p>
            <a:pPr lvl="0"/>
            <a:r>
              <a:rPr lang="en-US"/>
              <a:t>Click to add content</a:t>
            </a:r>
            <a:endParaRPr lang="en-GB"/>
          </a:p>
        </p:txBody>
      </p:sp>
      <p:sp>
        <p:nvSpPr>
          <p:cNvPr id="9" name="Text Placeholder 8">
            <a:extLst>
              <a:ext uri="{FF2B5EF4-FFF2-40B4-BE49-F238E27FC236}">
                <a16:creationId xmlns:a16="http://schemas.microsoft.com/office/drawing/2014/main" id="{E702C25A-A4E7-C16A-B36B-BD2128A0AB16}"/>
              </a:ext>
            </a:extLst>
          </p:cNvPr>
          <p:cNvSpPr>
            <a:spLocks noGrp="1"/>
          </p:cNvSpPr>
          <p:nvPr>
            <p:ph type="body" sz="quarter" idx="14" hasCustomPrompt="1"/>
          </p:nvPr>
        </p:nvSpPr>
        <p:spPr>
          <a:xfrm>
            <a:off x="2881313" y="1212850"/>
            <a:ext cx="8442325" cy="606425"/>
          </a:xfrm>
        </p:spPr>
        <p:txBody>
          <a:bodyPr>
            <a:normAutofit/>
          </a:bodyPr>
          <a:lstStyle>
            <a:lvl1pPr marL="0" indent="0">
              <a:buNone/>
              <a:defRPr sz="2800" b="1">
                <a:solidFill>
                  <a:schemeClr val="accent1"/>
                </a:solidFill>
              </a:defRPr>
            </a:lvl1pPr>
          </a:lstStyle>
          <a:p>
            <a:pPr lvl="0"/>
            <a:r>
              <a:rPr lang="en-US"/>
              <a:t>Click to add heading</a:t>
            </a:r>
            <a:endParaRPr lang="en-GB"/>
          </a:p>
        </p:txBody>
      </p:sp>
    </p:spTree>
    <p:extLst>
      <p:ext uri="{BB962C8B-B14F-4D97-AF65-F5344CB8AC3E}">
        <p14:creationId xmlns:p14="http://schemas.microsoft.com/office/powerpoint/2010/main" val="250025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pic>
        <p:nvPicPr>
          <p:cNvPr id="8" name="Background Picture">
            <a:extLst>
              <a:ext uri="{FF2B5EF4-FFF2-40B4-BE49-F238E27FC236}">
                <a16:creationId xmlns:a16="http://schemas.microsoft.com/office/drawing/2014/main" id="{9D5A3FF8-6140-C6F4-F0E5-EA24AF84506E}"/>
              </a:ext>
            </a:extLst>
          </p:cNvPr>
          <p:cNvPicPr>
            <a:picLocks noChangeAspect="1"/>
          </p:cNvPicPr>
          <p:nvPr userDrawn="1"/>
        </p:nvPicPr>
        <p:blipFill>
          <a:blip r:embed="rId2">
            <a:extLst>
              <a:ext uri="{28A0092B-C50C-407E-A947-70E740481C1C}">
                <a14:useLocalDpi xmlns:a14="http://schemas.microsoft.com/office/drawing/2010/main" val="0"/>
              </a:ext>
            </a:extLst>
          </a:blip>
          <a:srcRect l="-14199" t="1980" r="14199" b="18918"/>
          <a:stretch/>
        </p:blipFill>
        <p:spPr>
          <a:xfrm flipH="1">
            <a:off x="0" y="0"/>
            <a:ext cx="2732049" cy="6858000"/>
          </a:xfrm>
          <a:prstGeom prst="rect">
            <a:avLst/>
          </a:prstGeom>
        </p:spPr>
      </p:pic>
      <p:pic>
        <p:nvPicPr>
          <p:cNvPr id="7" name="Background graphic" descr="A white screen with blue and white flowers&#10;&#10;Description automatically generated">
            <a:extLst>
              <a:ext uri="{FF2B5EF4-FFF2-40B4-BE49-F238E27FC236}">
                <a16:creationId xmlns:a16="http://schemas.microsoft.com/office/drawing/2014/main" id="{2AD6BEA5-3F2C-6FD8-D148-613AA2F54A9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Content Placeholder 18">
            <a:extLst>
              <a:ext uri="{FF2B5EF4-FFF2-40B4-BE49-F238E27FC236}">
                <a16:creationId xmlns:a16="http://schemas.microsoft.com/office/drawing/2014/main" id="{9A430B95-0E57-526E-BE56-B3D186CC46D9}"/>
              </a:ext>
            </a:extLst>
          </p:cNvPr>
          <p:cNvSpPr>
            <a:spLocks noGrp="1"/>
          </p:cNvSpPr>
          <p:nvPr>
            <p:ph sz="quarter" idx="11" hasCustomPrompt="1"/>
          </p:nvPr>
        </p:nvSpPr>
        <p:spPr>
          <a:xfrm>
            <a:off x="2732047" y="1825074"/>
            <a:ext cx="4096800" cy="4351889"/>
          </a:xfrm>
        </p:spPr>
        <p:txBody>
          <a:bodyPr/>
          <a:lstStyle>
            <a:lvl1pPr marL="0" indent="0">
              <a:buNone/>
              <a:defRPr/>
            </a:lvl1pPr>
          </a:lstStyle>
          <a:p>
            <a:pPr lvl="0"/>
            <a:r>
              <a:rPr lang="en-US"/>
              <a:t>Click to insert content</a:t>
            </a:r>
            <a:endParaRPr lang="en-GB"/>
          </a:p>
        </p:txBody>
      </p:sp>
      <p:sp>
        <p:nvSpPr>
          <p:cNvPr id="21" name="Content Placeholder 20">
            <a:extLst>
              <a:ext uri="{FF2B5EF4-FFF2-40B4-BE49-F238E27FC236}">
                <a16:creationId xmlns:a16="http://schemas.microsoft.com/office/drawing/2014/main" id="{E186A59D-A415-91CD-71F5-5AC3B3E4AE99}"/>
              </a:ext>
            </a:extLst>
          </p:cNvPr>
          <p:cNvSpPr>
            <a:spLocks noGrp="1"/>
          </p:cNvSpPr>
          <p:nvPr>
            <p:ph sz="quarter" idx="12" hasCustomPrompt="1"/>
          </p:nvPr>
        </p:nvSpPr>
        <p:spPr>
          <a:xfrm>
            <a:off x="7337725" y="1825074"/>
            <a:ext cx="4095204" cy="4351338"/>
          </a:xfrm>
        </p:spPr>
        <p:txBody>
          <a:bodyPr/>
          <a:lstStyle>
            <a:lvl1pPr marL="0" indent="0">
              <a:buNone/>
              <a:defRPr/>
            </a:lvl1pPr>
          </a:lstStyle>
          <a:p>
            <a:pPr lvl="0"/>
            <a:r>
              <a:rPr lang="en-US"/>
              <a:t>Click to insert content</a:t>
            </a:r>
            <a:endParaRPr lang="en-GB"/>
          </a:p>
        </p:txBody>
      </p:sp>
      <p:sp>
        <p:nvSpPr>
          <p:cNvPr id="5" name="Text Placeholder 2">
            <a:extLst>
              <a:ext uri="{FF2B5EF4-FFF2-40B4-BE49-F238E27FC236}">
                <a16:creationId xmlns:a16="http://schemas.microsoft.com/office/drawing/2014/main" id="{5F1FB973-E87B-3A2F-FC01-D50B456DA37E}"/>
              </a:ext>
            </a:extLst>
          </p:cNvPr>
          <p:cNvSpPr>
            <a:spLocks noGrp="1"/>
          </p:cNvSpPr>
          <p:nvPr>
            <p:ph idx="1" hasCustomPrompt="1"/>
          </p:nvPr>
        </p:nvSpPr>
        <p:spPr>
          <a:xfrm>
            <a:off x="2732047" y="1143486"/>
            <a:ext cx="8514022" cy="518776"/>
          </a:xfrm>
          <a:prstGeom prst="rect">
            <a:avLst/>
          </a:prstGeom>
        </p:spPr>
        <p:txBody>
          <a:bodyPr vert="horz" lIns="91440" tIns="45720" rIns="91440" bIns="45720" rtlCol="0">
            <a:normAutofit/>
          </a:bodyPr>
          <a:lstStyle>
            <a:lvl1pPr marL="0" indent="0">
              <a:buNone/>
              <a:defRPr sz="2800" b="1">
                <a:solidFill>
                  <a:schemeClr val="accent1"/>
                </a:solidFill>
              </a:defRPr>
            </a:lvl1pPr>
          </a:lstStyle>
          <a:p>
            <a:pPr lvl="0"/>
            <a:r>
              <a:rPr lang="en-US"/>
              <a:t>Click to add heading</a:t>
            </a:r>
          </a:p>
        </p:txBody>
      </p:sp>
    </p:spTree>
    <p:extLst>
      <p:ext uri="{BB962C8B-B14F-4D97-AF65-F5344CB8AC3E}">
        <p14:creationId xmlns:p14="http://schemas.microsoft.com/office/powerpoint/2010/main" val="398493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 block">
    <p:spTree>
      <p:nvGrpSpPr>
        <p:cNvPr id="1" name=""/>
        <p:cNvGrpSpPr/>
        <p:nvPr/>
      </p:nvGrpSpPr>
      <p:grpSpPr>
        <a:xfrm>
          <a:off x="0" y="0"/>
          <a:ext cx="0" cy="0"/>
          <a:chOff x="0" y="0"/>
          <a:chExt cx="0" cy="0"/>
        </a:xfrm>
      </p:grpSpPr>
      <p:pic>
        <p:nvPicPr>
          <p:cNvPr id="7" name="Background Picture">
            <a:extLst>
              <a:ext uri="{FF2B5EF4-FFF2-40B4-BE49-F238E27FC236}">
                <a16:creationId xmlns:a16="http://schemas.microsoft.com/office/drawing/2014/main" id="{FE23AFCD-9C08-A894-FBF8-6E91661F080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23064" t="29948" r="37660" b="17921"/>
          <a:stretch/>
        </p:blipFill>
        <p:spPr>
          <a:xfrm>
            <a:off x="0" y="0"/>
            <a:ext cx="2732049" cy="6858000"/>
          </a:xfrm>
          <a:prstGeom prst="rect">
            <a:avLst/>
          </a:prstGeom>
        </p:spPr>
      </p:pic>
      <p:pic>
        <p:nvPicPr>
          <p:cNvPr id="4" name="Background graphic" descr="A white background with blue and yellow text&#10;&#10;Description automatically generated">
            <a:extLst>
              <a:ext uri="{FF2B5EF4-FFF2-40B4-BE49-F238E27FC236}">
                <a16:creationId xmlns:a16="http://schemas.microsoft.com/office/drawing/2014/main" id="{CACDA58E-06CF-F73F-18B3-1BBA3CC7F2C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2622133" y="2511972"/>
            <a:ext cx="9122228" cy="3580716"/>
          </a:xfrm>
        </p:spPr>
        <p:txBody>
          <a:bodyPr/>
          <a:lstStyle>
            <a:lvl1pPr marL="0" indent="0">
              <a:buNone/>
              <a:defRPr/>
            </a:lvl1pPr>
          </a:lstStyle>
          <a:p>
            <a:pPr lvl="0"/>
            <a:r>
              <a:rPr lang="en-US"/>
              <a:t>Click to add content</a:t>
            </a:r>
            <a:endParaRPr lang="en-GB"/>
          </a:p>
        </p:txBody>
      </p:sp>
      <p:sp>
        <p:nvSpPr>
          <p:cNvPr id="9" name="Text Placeholder 8">
            <a:extLst>
              <a:ext uri="{FF2B5EF4-FFF2-40B4-BE49-F238E27FC236}">
                <a16:creationId xmlns:a16="http://schemas.microsoft.com/office/drawing/2014/main" id="{DF17E375-BB43-1BFE-3001-232E54B174ED}"/>
              </a:ext>
            </a:extLst>
          </p:cNvPr>
          <p:cNvSpPr>
            <a:spLocks noGrp="1"/>
          </p:cNvSpPr>
          <p:nvPr>
            <p:ph type="body" sz="quarter" idx="12" hasCustomPrompt="1"/>
          </p:nvPr>
        </p:nvSpPr>
        <p:spPr>
          <a:xfrm>
            <a:off x="2622586" y="1764446"/>
            <a:ext cx="9121775" cy="517525"/>
          </a:xfrm>
        </p:spPr>
        <p:txBody>
          <a:bodyPr/>
          <a:lstStyle>
            <a:lvl1pPr marL="0" indent="0">
              <a:buNone/>
              <a:defRPr sz="2000" b="1">
                <a:solidFill>
                  <a:schemeClr val="accent2"/>
                </a:solidFill>
              </a:defRPr>
            </a:lvl1pPr>
          </a:lstStyle>
          <a:p>
            <a:pPr lvl="0"/>
            <a:r>
              <a:rPr lang="en-US"/>
              <a:t>Click to add sub heading</a:t>
            </a:r>
            <a:endParaRPr lang="en-GB"/>
          </a:p>
        </p:txBody>
      </p:sp>
      <p:sp>
        <p:nvSpPr>
          <p:cNvPr id="16" name="Title 3">
            <a:extLst>
              <a:ext uri="{FF2B5EF4-FFF2-40B4-BE49-F238E27FC236}">
                <a16:creationId xmlns:a16="http://schemas.microsoft.com/office/drawing/2014/main" id="{4728EB85-48AC-0204-358B-524EF556092C}"/>
              </a:ext>
            </a:extLst>
          </p:cNvPr>
          <p:cNvSpPr>
            <a:spLocks noGrp="1"/>
          </p:cNvSpPr>
          <p:nvPr>
            <p:ph type="title" hasCustomPrompt="1"/>
          </p:nvPr>
        </p:nvSpPr>
        <p:spPr>
          <a:xfrm>
            <a:off x="2622133" y="1255471"/>
            <a:ext cx="6605950" cy="491189"/>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210807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ock and 2 Pictures">
    <p:spTree>
      <p:nvGrpSpPr>
        <p:cNvPr id="1" name=""/>
        <p:cNvGrpSpPr/>
        <p:nvPr/>
      </p:nvGrpSpPr>
      <p:grpSpPr>
        <a:xfrm>
          <a:off x="0" y="0"/>
          <a:ext cx="0" cy="0"/>
          <a:chOff x="0" y="0"/>
          <a:chExt cx="0" cy="0"/>
        </a:xfrm>
      </p:grpSpPr>
      <p:pic>
        <p:nvPicPr>
          <p:cNvPr id="11" name="Background picture" descr="A person in a wheelchair waving&#10;&#10;Description automatically generated">
            <a:extLst>
              <a:ext uri="{FF2B5EF4-FFF2-40B4-BE49-F238E27FC236}">
                <a16:creationId xmlns:a16="http://schemas.microsoft.com/office/drawing/2014/main" id="{729EDF9C-4B40-E2A0-CAC5-A717475E40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2564" r="36494"/>
          <a:stretch/>
        </p:blipFill>
        <p:spPr>
          <a:xfrm>
            <a:off x="0" y="0"/>
            <a:ext cx="2154621" cy="6858000"/>
          </a:xfrm>
          <a:prstGeom prst="rect">
            <a:avLst/>
          </a:prstGeom>
        </p:spPr>
      </p:pic>
      <p:pic>
        <p:nvPicPr>
          <p:cNvPr id="7" name="Background graphic" descr="A white background with blue and yellow text&#10;&#10;Description automatically generated">
            <a:extLst>
              <a:ext uri="{FF2B5EF4-FFF2-40B4-BE49-F238E27FC236}">
                <a16:creationId xmlns:a16="http://schemas.microsoft.com/office/drawing/2014/main" id="{D62CF329-BAE3-DF0C-4073-F314522956FC}"/>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2622133" y="1989483"/>
            <a:ext cx="5776432" cy="4292047"/>
          </a:xfrm>
        </p:spPr>
        <p:txBody>
          <a:bodyPr/>
          <a:lstStyle>
            <a:lvl1pPr marL="0" indent="0">
              <a:buNone/>
              <a:defRPr/>
            </a:lvl1pPr>
          </a:lstStyle>
          <a:p>
            <a:pPr lvl="0"/>
            <a:r>
              <a:rPr lang="en-US"/>
              <a:t>Click to insert content</a:t>
            </a:r>
          </a:p>
          <a:p>
            <a:pPr lvl="0"/>
            <a:endParaRPr lang="en-GB"/>
          </a:p>
        </p:txBody>
      </p:sp>
      <p:sp>
        <p:nvSpPr>
          <p:cNvPr id="4" name="Picture Placeholder 3">
            <a:extLst>
              <a:ext uri="{FF2B5EF4-FFF2-40B4-BE49-F238E27FC236}">
                <a16:creationId xmlns:a16="http://schemas.microsoft.com/office/drawing/2014/main" id="{D3D80524-72B8-87D5-0C68-22C389DDE79A}"/>
              </a:ext>
            </a:extLst>
          </p:cNvPr>
          <p:cNvSpPr>
            <a:spLocks noGrp="1"/>
          </p:cNvSpPr>
          <p:nvPr>
            <p:ph type="pic" sz="quarter" idx="12"/>
          </p:nvPr>
        </p:nvSpPr>
        <p:spPr>
          <a:xfrm>
            <a:off x="9163878" y="2155731"/>
            <a:ext cx="2580484" cy="1598543"/>
          </a:xfrm>
        </p:spPr>
        <p:txBody>
          <a:bodyPr/>
          <a:lstStyle/>
          <a:p>
            <a:endParaRPr lang="en-GB"/>
          </a:p>
        </p:txBody>
      </p:sp>
      <p:sp>
        <p:nvSpPr>
          <p:cNvPr id="8" name="Picture Placeholder 7">
            <a:extLst>
              <a:ext uri="{FF2B5EF4-FFF2-40B4-BE49-F238E27FC236}">
                <a16:creationId xmlns:a16="http://schemas.microsoft.com/office/drawing/2014/main" id="{7F311966-D808-5BF6-64DB-DB9296408BEF}"/>
              </a:ext>
            </a:extLst>
          </p:cNvPr>
          <p:cNvSpPr>
            <a:spLocks noGrp="1"/>
          </p:cNvSpPr>
          <p:nvPr>
            <p:ph type="pic" sz="quarter" idx="13"/>
          </p:nvPr>
        </p:nvSpPr>
        <p:spPr>
          <a:xfrm>
            <a:off x="9134475" y="4054475"/>
            <a:ext cx="2581200" cy="1598400"/>
          </a:xfrm>
        </p:spPr>
        <p:txBody>
          <a:bodyPr/>
          <a:lstStyle/>
          <a:p>
            <a:endParaRPr lang="en-GB"/>
          </a:p>
        </p:txBody>
      </p:sp>
      <p:sp>
        <p:nvSpPr>
          <p:cNvPr id="6" name="Title 3">
            <a:extLst>
              <a:ext uri="{FF2B5EF4-FFF2-40B4-BE49-F238E27FC236}">
                <a16:creationId xmlns:a16="http://schemas.microsoft.com/office/drawing/2014/main" id="{4AB4A46B-F382-CADE-0736-377839BACA82}"/>
              </a:ext>
            </a:extLst>
          </p:cNvPr>
          <p:cNvSpPr>
            <a:spLocks noGrp="1"/>
          </p:cNvSpPr>
          <p:nvPr>
            <p:ph type="title" hasCustomPrompt="1"/>
          </p:nvPr>
        </p:nvSpPr>
        <p:spPr>
          <a:xfrm>
            <a:off x="2622133" y="1122667"/>
            <a:ext cx="7267302" cy="580691"/>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96498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2" name="Edge image">
            <a:extLst>
              <a:ext uri="{FF2B5EF4-FFF2-40B4-BE49-F238E27FC236}">
                <a16:creationId xmlns:a16="http://schemas.microsoft.com/office/drawing/2014/main" id="{528BE995-A558-79FD-BC72-5CCFF6B50243}"/>
              </a:ext>
            </a:extLst>
          </p:cNvPr>
          <p:cNvPicPr>
            <a:picLocks noChangeAspect="1"/>
          </p:cNvPicPr>
          <p:nvPr userDrawn="1"/>
        </p:nvPicPr>
        <p:blipFill>
          <a:blip r:embed="rId2">
            <a:extLst>
              <a:ext uri="{28A0092B-C50C-407E-A947-70E740481C1C}">
                <a14:useLocalDpi xmlns:a14="http://schemas.microsoft.com/office/drawing/2010/main" val="0"/>
              </a:ext>
            </a:extLst>
          </a:blip>
          <a:srcRect l="45364" t="17448" r="31224" b="5104"/>
          <a:stretch/>
        </p:blipFill>
        <p:spPr>
          <a:xfrm flipH="1">
            <a:off x="-1" y="0"/>
            <a:ext cx="4585063" cy="6858000"/>
          </a:xfrm>
          <a:prstGeom prst="rect">
            <a:avLst/>
          </a:prstGeom>
        </p:spPr>
      </p:pic>
      <p:pic>
        <p:nvPicPr>
          <p:cNvPr id="7" name="Background graphic" descr="A white screen with blue and white flowers&#10;&#10;Description automatically generated">
            <a:extLst>
              <a:ext uri="{FF2B5EF4-FFF2-40B4-BE49-F238E27FC236}">
                <a16:creationId xmlns:a16="http://schemas.microsoft.com/office/drawing/2014/main" id="{2E39CCF2-FBB2-1D9D-39E6-F681D64A03A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ption">
            <a:extLst>
              <a:ext uri="{FF2B5EF4-FFF2-40B4-BE49-F238E27FC236}">
                <a16:creationId xmlns:a16="http://schemas.microsoft.com/office/drawing/2014/main" id="{A64F59EE-73CB-D004-C5CC-CF561287ABD2}"/>
              </a:ext>
            </a:extLst>
          </p:cNvPr>
          <p:cNvSpPr>
            <a:spLocks noGrp="1"/>
          </p:cNvSpPr>
          <p:nvPr>
            <p:ph type="body" sz="quarter" idx="12" hasCustomPrompt="1"/>
          </p:nvPr>
        </p:nvSpPr>
        <p:spPr>
          <a:xfrm>
            <a:off x="3037052" y="6020261"/>
            <a:ext cx="4891088" cy="417513"/>
          </a:xfrm>
        </p:spPr>
        <p:txBody>
          <a:bodyPr>
            <a:normAutofit/>
          </a:bodyPr>
          <a:lstStyle>
            <a:lvl1pPr marL="0" indent="0">
              <a:buNone/>
              <a:defRPr sz="1600"/>
            </a:lvl1pPr>
          </a:lstStyle>
          <a:p>
            <a:pPr lvl="0"/>
            <a:r>
              <a:rPr lang="en-US"/>
              <a:t>Click to insert caption</a:t>
            </a:r>
            <a:endParaRPr lang="en-GB"/>
          </a:p>
        </p:txBody>
      </p:sp>
      <p:sp>
        <p:nvSpPr>
          <p:cNvPr id="5" name="Media Placeholder 4">
            <a:extLst>
              <a:ext uri="{FF2B5EF4-FFF2-40B4-BE49-F238E27FC236}">
                <a16:creationId xmlns:a16="http://schemas.microsoft.com/office/drawing/2014/main" id="{474D1582-C1F1-01A0-BE59-4E37BF841663}"/>
              </a:ext>
            </a:extLst>
          </p:cNvPr>
          <p:cNvSpPr>
            <a:spLocks noGrp="1"/>
          </p:cNvSpPr>
          <p:nvPr>
            <p:ph type="media" sz="quarter" idx="11"/>
          </p:nvPr>
        </p:nvSpPr>
        <p:spPr>
          <a:xfrm>
            <a:off x="3037052" y="1529825"/>
            <a:ext cx="7707600" cy="4334400"/>
          </a:xfrm>
        </p:spPr>
        <p:txBody>
          <a:bodyPr/>
          <a:lstStyle/>
          <a:p>
            <a:endParaRPr lang="en-GB"/>
          </a:p>
        </p:txBody>
      </p:sp>
      <p:sp>
        <p:nvSpPr>
          <p:cNvPr id="8" name="Title 3">
            <a:extLst>
              <a:ext uri="{FF2B5EF4-FFF2-40B4-BE49-F238E27FC236}">
                <a16:creationId xmlns:a16="http://schemas.microsoft.com/office/drawing/2014/main" id="{0BB488BE-EA3B-1959-5FB2-A82BE33794F7}"/>
              </a:ext>
            </a:extLst>
          </p:cNvPr>
          <p:cNvSpPr>
            <a:spLocks noGrp="1"/>
          </p:cNvSpPr>
          <p:nvPr>
            <p:ph type="title" hasCustomPrompt="1"/>
          </p:nvPr>
        </p:nvSpPr>
        <p:spPr>
          <a:xfrm>
            <a:off x="2506519" y="864004"/>
            <a:ext cx="6605950" cy="491189"/>
          </a:xfrm>
        </p:spPr>
        <p:txBody>
          <a:bodyPr/>
          <a:lstStyle>
            <a:lvl1pPr>
              <a:defRPr>
                <a:solidFill>
                  <a:schemeClr val="accent1"/>
                </a:solidFill>
              </a:defRPr>
            </a:lvl1pPr>
          </a:lstStyle>
          <a:p>
            <a:r>
              <a:rPr lang="en-US"/>
              <a:t>Click to add heading</a:t>
            </a:r>
            <a:endParaRPr lang="en-GB"/>
          </a:p>
        </p:txBody>
      </p:sp>
    </p:spTree>
    <p:extLst>
      <p:ext uri="{BB962C8B-B14F-4D97-AF65-F5344CB8AC3E}">
        <p14:creationId xmlns:p14="http://schemas.microsoft.com/office/powerpoint/2010/main" val="218478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without picture">
    <p:spTree>
      <p:nvGrpSpPr>
        <p:cNvPr id="1" name=""/>
        <p:cNvGrpSpPr/>
        <p:nvPr/>
      </p:nvGrpSpPr>
      <p:grpSpPr>
        <a:xfrm>
          <a:off x="0" y="0"/>
          <a:ext cx="0" cy="0"/>
          <a:chOff x="0" y="0"/>
          <a:chExt cx="0" cy="0"/>
        </a:xfrm>
      </p:grpSpPr>
      <p:pic>
        <p:nvPicPr>
          <p:cNvPr id="6" name="Background Picture">
            <a:extLst>
              <a:ext uri="{FF2B5EF4-FFF2-40B4-BE49-F238E27FC236}">
                <a16:creationId xmlns:a16="http://schemas.microsoft.com/office/drawing/2014/main" id="{0A56AB16-4EF7-BF02-275D-1A16377CCEC8}"/>
              </a:ext>
            </a:extLst>
          </p:cNvPr>
          <p:cNvPicPr>
            <a:picLocks noChangeAspect="1"/>
          </p:cNvPicPr>
          <p:nvPr userDrawn="1"/>
        </p:nvPicPr>
        <p:blipFill>
          <a:blip r:embed="rId2">
            <a:extLst>
              <a:ext uri="{28A0092B-C50C-407E-A947-70E740481C1C}">
                <a14:useLocalDpi xmlns:a14="http://schemas.microsoft.com/office/drawing/2010/main" val="0"/>
              </a:ext>
            </a:extLst>
          </a:blip>
          <a:srcRect l="22382" r="51028"/>
          <a:stretch/>
        </p:blipFill>
        <p:spPr>
          <a:xfrm>
            <a:off x="0" y="0"/>
            <a:ext cx="2732049" cy="6858000"/>
          </a:xfrm>
          <a:prstGeom prst="rect">
            <a:avLst/>
          </a:prstGeom>
        </p:spPr>
      </p:pic>
      <p:pic>
        <p:nvPicPr>
          <p:cNvPr id="5" name="Background graphic" descr="A white background with blue and yellow text&#10;&#10;Description automatically generated">
            <a:extLst>
              <a:ext uri="{FF2B5EF4-FFF2-40B4-BE49-F238E27FC236}">
                <a16:creationId xmlns:a16="http://schemas.microsoft.com/office/drawing/2014/main" id="{EA7FDDDD-D0B0-7FC5-1BEA-912429C528D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Quote marks" descr="A blue quote marks on a black background&#10;&#10;Description automatically generated">
            <a:extLst>
              <a:ext uri="{FF2B5EF4-FFF2-40B4-BE49-F238E27FC236}">
                <a16:creationId xmlns:a16="http://schemas.microsoft.com/office/drawing/2014/main" id="{2393003E-6976-00DB-4A7A-EE1754AAD5B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3104322" y="1855788"/>
            <a:ext cx="757093" cy="757093"/>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3995530" y="2019302"/>
            <a:ext cx="6102626" cy="4162838"/>
          </a:xfrm>
        </p:spPr>
        <p:txBody>
          <a:bodyPr/>
          <a:lstStyle>
            <a:lvl1pPr marL="0" indent="0">
              <a:buNone/>
              <a:defRPr/>
            </a:lvl1pPr>
          </a:lstStyle>
          <a:p>
            <a:pPr lvl="0"/>
            <a:r>
              <a:rPr lang="en-US"/>
              <a:t>Click to insert content</a:t>
            </a:r>
            <a:endParaRPr lang="en-GB"/>
          </a:p>
        </p:txBody>
      </p:sp>
      <p:sp>
        <p:nvSpPr>
          <p:cNvPr id="12" name="Text Placeholder 11">
            <a:extLst>
              <a:ext uri="{FF2B5EF4-FFF2-40B4-BE49-F238E27FC236}">
                <a16:creationId xmlns:a16="http://schemas.microsoft.com/office/drawing/2014/main" id="{9EB60487-69F6-BDAC-F8FA-1C30D19A261D}"/>
              </a:ext>
            </a:extLst>
          </p:cNvPr>
          <p:cNvSpPr>
            <a:spLocks noGrp="1"/>
          </p:cNvSpPr>
          <p:nvPr>
            <p:ph type="body" sz="quarter" idx="14" hasCustomPrompt="1"/>
          </p:nvPr>
        </p:nvSpPr>
        <p:spPr>
          <a:xfrm>
            <a:off x="2622550" y="1073150"/>
            <a:ext cx="9121775" cy="546928"/>
          </a:xfrm>
        </p:spPr>
        <p:txBody>
          <a:bodyPr>
            <a:normAutofit/>
          </a:bodyPr>
          <a:lstStyle>
            <a:lvl1pPr marL="0" indent="0">
              <a:buNone/>
              <a:defRPr sz="2800" b="1">
                <a:solidFill>
                  <a:schemeClr val="accent1"/>
                </a:solidFill>
              </a:defRPr>
            </a:lvl1pPr>
          </a:lstStyle>
          <a:p>
            <a:pPr lvl="0"/>
            <a:r>
              <a:rPr lang="en-US"/>
              <a:t>Click to add heading</a:t>
            </a:r>
            <a:endParaRPr lang="en-GB"/>
          </a:p>
        </p:txBody>
      </p:sp>
    </p:spTree>
    <p:extLst>
      <p:ext uri="{BB962C8B-B14F-4D97-AF65-F5344CB8AC3E}">
        <p14:creationId xmlns:p14="http://schemas.microsoft.com/office/powerpoint/2010/main" val="199839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with picture">
    <p:spTree>
      <p:nvGrpSpPr>
        <p:cNvPr id="1" name=""/>
        <p:cNvGrpSpPr/>
        <p:nvPr/>
      </p:nvGrpSpPr>
      <p:grpSpPr>
        <a:xfrm>
          <a:off x="0" y="0"/>
          <a:ext cx="0" cy="0"/>
          <a:chOff x="0" y="0"/>
          <a:chExt cx="0" cy="0"/>
        </a:xfrm>
      </p:grpSpPr>
      <p:pic>
        <p:nvPicPr>
          <p:cNvPr id="7" name="Background Picture">
            <a:extLst>
              <a:ext uri="{FF2B5EF4-FFF2-40B4-BE49-F238E27FC236}">
                <a16:creationId xmlns:a16="http://schemas.microsoft.com/office/drawing/2014/main" id="{04DFDCFD-3242-9FE5-0A6B-612C91638E7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8518" t="33906" r="34592" b="2518"/>
          <a:stretch/>
        </p:blipFill>
        <p:spPr>
          <a:xfrm>
            <a:off x="0" y="0"/>
            <a:ext cx="2732049" cy="6858000"/>
          </a:xfrm>
          <a:prstGeom prst="rect">
            <a:avLst/>
          </a:prstGeom>
        </p:spPr>
      </p:pic>
      <p:pic>
        <p:nvPicPr>
          <p:cNvPr id="6" name="Background graphic" descr="A white background with blue and yellow text&#10;&#10;Description automatically generated">
            <a:extLst>
              <a:ext uri="{FF2B5EF4-FFF2-40B4-BE49-F238E27FC236}">
                <a16:creationId xmlns:a16="http://schemas.microsoft.com/office/drawing/2014/main" id="{9A363129-A8C6-09CC-7832-19449165EA0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Quote marks" descr="A blue quote marks on a black background&#10;&#10;Description automatically generated">
            <a:extLst>
              <a:ext uri="{FF2B5EF4-FFF2-40B4-BE49-F238E27FC236}">
                <a16:creationId xmlns:a16="http://schemas.microsoft.com/office/drawing/2014/main" id="{2393003E-6976-00DB-4A7A-EE1754AAD5B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2622549" y="1855788"/>
            <a:ext cx="757093" cy="757093"/>
          </a:xfrm>
          <a:prstGeom prst="rect">
            <a:avLst/>
          </a:prstGeom>
        </p:spPr>
      </p:pic>
      <p:sp>
        <p:nvSpPr>
          <p:cNvPr id="3" name="Content Placeholder 2">
            <a:extLst>
              <a:ext uri="{FF2B5EF4-FFF2-40B4-BE49-F238E27FC236}">
                <a16:creationId xmlns:a16="http://schemas.microsoft.com/office/drawing/2014/main" id="{BE6D435B-ED5A-A938-B48F-CFF862925DB9}"/>
              </a:ext>
            </a:extLst>
          </p:cNvPr>
          <p:cNvSpPr>
            <a:spLocks noGrp="1"/>
          </p:cNvSpPr>
          <p:nvPr>
            <p:ph sz="quarter" idx="11" hasCustomPrompt="1"/>
          </p:nvPr>
        </p:nvSpPr>
        <p:spPr>
          <a:xfrm>
            <a:off x="3466824" y="2009362"/>
            <a:ext cx="5549095" cy="4301985"/>
          </a:xfrm>
        </p:spPr>
        <p:txBody>
          <a:bodyPr/>
          <a:lstStyle>
            <a:lvl1pPr marL="0" indent="0">
              <a:buNone/>
              <a:defRPr/>
            </a:lvl1pPr>
          </a:lstStyle>
          <a:p>
            <a:pPr lvl="0"/>
            <a:r>
              <a:rPr lang="en-US"/>
              <a:t>Click to insert content</a:t>
            </a:r>
            <a:endParaRPr lang="en-GB"/>
          </a:p>
        </p:txBody>
      </p:sp>
      <p:sp>
        <p:nvSpPr>
          <p:cNvPr id="12" name="Text Placeholder 11">
            <a:extLst>
              <a:ext uri="{FF2B5EF4-FFF2-40B4-BE49-F238E27FC236}">
                <a16:creationId xmlns:a16="http://schemas.microsoft.com/office/drawing/2014/main" id="{9EB60487-69F6-BDAC-F8FA-1C30D19A261D}"/>
              </a:ext>
            </a:extLst>
          </p:cNvPr>
          <p:cNvSpPr>
            <a:spLocks noGrp="1"/>
          </p:cNvSpPr>
          <p:nvPr>
            <p:ph type="body" sz="quarter" idx="14" hasCustomPrompt="1"/>
          </p:nvPr>
        </p:nvSpPr>
        <p:spPr>
          <a:xfrm>
            <a:off x="2622550" y="1073150"/>
            <a:ext cx="9121775" cy="782638"/>
          </a:xfrm>
        </p:spPr>
        <p:txBody>
          <a:bodyPr>
            <a:normAutofit/>
          </a:bodyPr>
          <a:lstStyle>
            <a:lvl1pPr marL="0" indent="0">
              <a:buNone/>
              <a:defRPr sz="2800" b="1">
                <a:solidFill>
                  <a:schemeClr val="accent1"/>
                </a:solidFill>
              </a:defRPr>
            </a:lvl1pPr>
          </a:lstStyle>
          <a:p>
            <a:pPr lvl="0"/>
            <a:r>
              <a:rPr lang="en-US"/>
              <a:t>Click to add heading</a:t>
            </a:r>
            <a:endParaRPr lang="en-GB"/>
          </a:p>
        </p:txBody>
      </p:sp>
      <p:sp>
        <p:nvSpPr>
          <p:cNvPr id="5" name="Picture Placeholder 4">
            <a:extLst>
              <a:ext uri="{FF2B5EF4-FFF2-40B4-BE49-F238E27FC236}">
                <a16:creationId xmlns:a16="http://schemas.microsoft.com/office/drawing/2014/main" id="{76B4D954-9875-7CF1-AA73-B4CE714485FA}"/>
              </a:ext>
            </a:extLst>
          </p:cNvPr>
          <p:cNvSpPr>
            <a:spLocks noGrp="1" noRot="1" noMove="1" noResize="1" noEditPoints="1" noAdjustHandles="1" noChangeArrowheads="1" noChangeShapeType="1"/>
          </p:cNvSpPr>
          <p:nvPr>
            <p:ph type="pic" sz="quarter" idx="15"/>
          </p:nvPr>
        </p:nvSpPr>
        <p:spPr>
          <a:xfrm>
            <a:off x="9508585" y="2009362"/>
            <a:ext cx="2190750" cy="2047875"/>
          </a:xfrm>
        </p:spPr>
        <p:txBody>
          <a:bodyPr/>
          <a:lstStyle/>
          <a:p>
            <a:endParaRPr lang="en-GB"/>
          </a:p>
        </p:txBody>
      </p:sp>
    </p:spTree>
    <p:extLst>
      <p:ext uri="{BB962C8B-B14F-4D97-AF65-F5344CB8AC3E}">
        <p14:creationId xmlns:p14="http://schemas.microsoft.com/office/powerpoint/2010/main" val="258103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9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24D71D-3B6F-4F5F-49C2-8AFF5856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B8FE17-D508-223A-A286-8B8D1393B5B3}"/>
              </a:ext>
            </a:extLst>
          </p:cNvPr>
          <p:cNvSpPr>
            <a:spLocks noGrp="1"/>
          </p:cNvSpPr>
          <p:nvPr>
            <p:ph type="body" idx="1"/>
          </p:nvPr>
        </p:nvSpPr>
        <p:spPr>
          <a:xfrm>
            <a:off x="838200" y="2991677"/>
            <a:ext cx="10515600" cy="3185285"/>
          </a:xfrm>
          <a:prstGeom prst="rect">
            <a:avLst/>
          </a:prstGeom>
        </p:spPr>
        <p:txBody>
          <a:bodyPr vert="horz" lIns="91440" tIns="45720" rIns="91440" bIns="45720" rtlCol="0">
            <a:normAutofit/>
          </a:bodyPr>
          <a:lstStyle/>
          <a:p>
            <a:pPr lvl="0"/>
            <a:r>
              <a:rPr lang="en-US"/>
              <a:t>Click to edit Master text styles</a:t>
            </a:r>
          </a:p>
        </p:txBody>
      </p:sp>
      <p:sp>
        <p:nvSpPr>
          <p:cNvPr id="4" name="Text Placeholder 2">
            <a:extLst>
              <a:ext uri="{FF2B5EF4-FFF2-40B4-BE49-F238E27FC236}">
                <a16:creationId xmlns:a16="http://schemas.microsoft.com/office/drawing/2014/main" id="{02900882-89CE-5861-FAD2-F0CEE642AD38}"/>
              </a:ext>
            </a:extLst>
          </p:cNvPr>
          <p:cNvSpPr txBox="1">
            <a:spLocks/>
          </p:cNvSpPr>
          <p:nvPr userDrawn="1"/>
        </p:nvSpPr>
        <p:spPr>
          <a:xfrm>
            <a:off x="838200" y="1836357"/>
            <a:ext cx="10515600" cy="79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Click to edit Master text styles</a:t>
            </a:r>
          </a:p>
        </p:txBody>
      </p:sp>
    </p:spTree>
    <p:extLst>
      <p:ext uri="{BB962C8B-B14F-4D97-AF65-F5344CB8AC3E}">
        <p14:creationId xmlns:p14="http://schemas.microsoft.com/office/powerpoint/2010/main" val="3130151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62" r:id="rId6"/>
    <p:sldLayoutId id="2147483660" r:id="rId7"/>
    <p:sldLayoutId id="2147483653"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2800" b="1" kern="1200">
          <a:solidFill>
            <a:schemeClr val="accent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hyperlink" Target="https://forms.gle/jmTCRdr79QhnK4cb7" TargetMode="External"/><Relationship Id="rId4" Type="http://schemas.openxmlformats.org/officeDocument/2006/relationships/image" Target="../media/image53.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499E1E-EB27-871D-9120-6ECB71A8D454}"/>
              </a:ext>
            </a:extLst>
          </p:cNvPr>
          <p:cNvSpPr>
            <a:spLocks noGrp="1"/>
          </p:cNvSpPr>
          <p:nvPr>
            <p:ph type="ctrTitle"/>
          </p:nvPr>
        </p:nvSpPr>
        <p:spPr/>
        <p:txBody>
          <a:bodyPr/>
          <a:lstStyle/>
          <a:p>
            <a:r>
              <a:rPr lang="en-US" dirty="0"/>
              <a:t>Legal Structures</a:t>
            </a:r>
            <a:endParaRPr lang="en-GB" dirty="0"/>
          </a:p>
        </p:txBody>
      </p:sp>
      <p:sp>
        <p:nvSpPr>
          <p:cNvPr id="5" name="Subtitle 4">
            <a:extLst>
              <a:ext uri="{FF2B5EF4-FFF2-40B4-BE49-F238E27FC236}">
                <a16:creationId xmlns:a16="http://schemas.microsoft.com/office/drawing/2014/main" id="{2144E2E2-E9B2-967E-A37A-B349A544F496}"/>
              </a:ext>
            </a:extLst>
          </p:cNvPr>
          <p:cNvSpPr>
            <a:spLocks noGrp="1"/>
          </p:cNvSpPr>
          <p:nvPr>
            <p:ph type="subTitle" idx="1"/>
          </p:nvPr>
        </p:nvSpPr>
        <p:spPr/>
        <p:txBody>
          <a:bodyPr/>
          <a:lstStyle/>
          <a:p>
            <a:r>
              <a:rPr lang="en-US" dirty="0"/>
              <a:t>The wonderful world of…</a:t>
            </a:r>
            <a:endParaRPr lang="en-GB" dirty="0"/>
          </a:p>
        </p:txBody>
      </p:sp>
    </p:spTree>
    <p:extLst>
      <p:ext uri="{BB962C8B-B14F-4D97-AF65-F5344CB8AC3E}">
        <p14:creationId xmlns:p14="http://schemas.microsoft.com/office/powerpoint/2010/main" val="1780789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2398-60E2-B5A9-E488-2915987CFB8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7C7C42-3EEE-4A72-CF9A-FB3960F5CB2F}"/>
              </a:ext>
            </a:extLst>
          </p:cNvPr>
          <p:cNvSpPr>
            <a:spLocks noGrp="1"/>
          </p:cNvSpPr>
          <p:nvPr>
            <p:ph sz="quarter" idx="11"/>
          </p:nvPr>
        </p:nvSpPr>
        <p:spPr>
          <a:xfrm>
            <a:off x="4003040" y="2113281"/>
            <a:ext cx="7142479" cy="3671569"/>
          </a:xfrm>
        </p:spPr>
        <p:txBody>
          <a:bodyPr>
            <a:noAutofit/>
          </a:bodyPr>
          <a:lstStyle/>
          <a:p>
            <a:endParaRPr lang="en-US" sz="3200" dirty="0"/>
          </a:p>
          <a:p>
            <a:r>
              <a:rPr lang="en-US" sz="3200" dirty="0"/>
              <a:t>A Sole Trader is an individual who wholly owns and runs their business. Effectively the Sole Trader is self employed. It is the easiest form of business to set up and remains the most popular form of business.</a:t>
            </a:r>
          </a:p>
          <a:p>
            <a:pPr marL="342900" indent="-342900">
              <a:buFont typeface="Arial" panose="020B0604020202020204" pitchFamily="34" charset="0"/>
              <a:buChar char="•"/>
            </a:pPr>
            <a:endParaRPr lang="en-US" sz="3200" dirty="0"/>
          </a:p>
          <a:p>
            <a:endParaRPr lang="en-GB" sz="2400" dirty="0"/>
          </a:p>
        </p:txBody>
      </p:sp>
      <p:sp>
        <p:nvSpPr>
          <p:cNvPr id="3" name="Text Placeholder 2">
            <a:extLst>
              <a:ext uri="{FF2B5EF4-FFF2-40B4-BE49-F238E27FC236}">
                <a16:creationId xmlns:a16="http://schemas.microsoft.com/office/drawing/2014/main" id="{2ADD8F08-D73D-32F9-FD8C-A642A257C20D}"/>
              </a:ext>
            </a:extLst>
          </p:cNvPr>
          <p:cNvSpPr>
            <a:spLocks noGrp="1"/>
          </p:cNvSpPr>
          <p:nvPr>
            <p:ph type="body" sz="quarter" idx="14"/>
          </p:nvPr>
        </p:nvSpPr>
        <p:spPr/>
        <p:txBody>
          <a:bodyPr/>
          <a:lstStyle/>
          <a:p>
            <a:r>
              <a:rPr lang="en-US" dirty="0"/>
              <a:t>Sole Trader</a:t>
            </a:r>
            <a:endParaRPr lang="en-GB" dirty="0"/>
          </a:p>
        </p:txBody>
      </p:sp>
    </p:spTree>
    <p:extLst>
      <p:ext uri="{BB962C8B-B14F-4D97-AF65-F5344CB8AC3E}">
        <p14:creationId xmlns:p14="http://schemas.microsoft.com/office/powerpoint/2010/main" val="1449454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FBC3-6836-ED3E-C50F-2FDE2440F9A7}"/>
            </a:ext>
          </a:extLst>
        </p:cNvPr>
        <p:cNvGrpSpPr/>
        <p:nvPr/>
      </p:nvGrpSpPr>
      <p:grpSpPr>
        <a:xfrm>
          <a:off x="0" y="0"/>
          <a:ext cx="0" cy="0"/>
          <a:chOff x="0" y="0"/>
          <a:chExt cx="0" cy="0"/>
        </a:xfrm>
      </p:grpSpPr>
      <p:sp>
        <p:nvSpPr>
          <p:cNvPr id="3" name="Media Placeholder 2">
            <a:extLst>
              <a:ext uri="{FF2B5EF4-FFF2-40B4-BE49-F238E27FC236}">
                <a16:creationId xmlns:a16="http://schemas.microsoft.com/office/drawing/2014/main" id="{7F35BCAF-49CF-B509-2851-FDC94107E80D}"/>
              </a:ext>
            </a:extLst>
          </p:cNvPr>
          <p:cNvSpPr>
            <a:spLocks noGrp="1"/>
          </p:cNvSpPr>
          <p:nvPr>
            <p:ph type="media" sz="quarter" idx="11"/>
          </p:nvPr>
        </p:nvSpPr>
        <p:spPr/>
        <p:txBody>
          <a:bodyPr>
            <a:noAutofit/>
          </a:bodyPr>
          <a:lstStyle/>
          <a:p>
            <a:r>
              <a:rPr lang="en-GB" sz="1800" dirty="0"/>
              <a:t>A limited company is a form of company that has its own legal identity that is separate from its owners. Companies can be limited by Shares or by Guarantee. Private “for profit” businesses are typically limited by shares.</a:t>
            </a:r>
          </a:p>
          <a:p>
            <a:endParaRPr lang="en-GB" sz="800" dirty="0"/>
          </a:p>
          <a:p>
            <a:r>
              <a:rPr lang="en-GB" sz="1800" dirty="0"/>
              <a:t>Advantages</a:t>
            </a:r>
          </a:p>
          <a:p>
            <a:pPr marL="342900" indent="-342900">
              <a:buFontTx/>
              <a:buChar char="-"/>
            </a:pPr>
            <a:r>
              <a:rPr lang="en-GB" sz="1800" dirty="0"/>
              <a:t>Limited Liability</a:t>
            </a:r>
          </a:p>
          <a:p>
            <a:pPr marL="342900" indent="-342900">
              <a:buFontTx/>
              <a:buChar char="-"/>
            </a:pPr>
            <a:r>
              <a:rPr lang="en-GB" sz="1800" dirty="0"/>
              <a:t>More able to raise finance through loans and investment</a:t>
            </a:r>
          </a:p>
          <a:p>
            <a:pPr marL="342900" indent="-342900">
              <a:buFontTx/>
              <a:buChar char="-"/>
            </a:pPr>
            <a:r>
              <a:rPr lang="en-GB" sz="1800" dirty="0"/>
              <a:t>Company Names are protected</a:t>
            </a:r>
          </a:p>
          <a:p>
            <a:pPr marL="342900" indent="-342900">
              <a:buFontTx/>
              <a:buChar char="-"/>
            </a:pPr>
            <a:endParaRPr lang="en-GB" sz="800" dirty="0"/>
          </a:p>
          <a:p>
            <a:r>
              <a:rPr lang="en-GB" sz="1800" dirty="0"/>
              <a:t>Disadvantages</a:t>
            </a:r>
          </a:p>
          <a:p>
            <a:pPr marL="342900" indent="-342900">
              <a:buFontTx/>
              <a:buChar char="-"/>
            </a:pPr>
            <a:r>
              <a:rPr lang="en-GB" sz="1800" dirty="0"/>
              <a:t>More complex to set up and run</a:t>
            </a:r>
          </a:p>
          <a:p>
            <a:pPr marL="342900" indent="-342900">
              <a:buFontTx/>
              <a:buChar char="-"/>
            </a:pPr>
            <a:r>
              <a:rPr lang="en-GB" sz="1800" dirty="0"/>
              <a:t>Annual reporting is significantly more onerous</a:t>
            </a:r>
          </a:p>
          <a:p>
            <a:pPr marL="342900" indent="-342900">
              <a:buFontTx/>
              <a:buChar char="-"/>
            </a:pPr>
            <a:r>
              <a:rPr lang="en-GB" sz="1800" dirty="0"/>
              <a:t>Less Private: you may need a business address</a:t>
            </a:r>
          </a:p>
          <a:p>
            <a:pPr marL="342900" indent="-342900">
              <a:buFontTx/>
              <a:buChar char="-"/>
            </a:pPr>
            <a:r>
              <a:rPr lang="en-GB" sz="1800" dirty="0"/>
              <a:t>Directors responsibilities</a:t>
            </a:r>
          </a:p>
        </p:txBody>
      </p:sp>
      <p:sp>
        <p:nvSpPr>
          <p:cNvPr id="4" name="Title 3">
            <a:extLst>
              <a:ext uri="{FF2B5EF4-FFF2-40B4-BE49-F238E27FC236}">
                <a16:creationId xmlns:a16="http://schemas.microsoft.com/office/drawing/2014/main" id="{49C4485B-3647-A826-E269-13EC3F1300C4}"/>
              </a:ext>
            </a:extLst>
          </p:cNvPr>
          <p:cNvSpPr>
            <a:spLocks noGrp="1"/>
          </p:cNvSpPr>
          <p:nvPr>
            <p:ph type="title"/>
          </p:nvPr>
        </p:nvSpPr>
        <p:spPr>
          <a:xfrm>
            <a:off x="2538417" y="864004"/>
            <a:ext cx="6605950" cy="491189"/>
          </a:xfrm>
        </p:spPr>
        <p:txBody>
          <a:bodyPr/>
          <a:lstStyle/>
          <a:p>
            <a:r>
              <a:rPr lang="en-US" dirty="0"/>
              <a:t>Limited Companies</a:t>
            </a:r>
          </a:p>
        </p:txBody>
      </p:sp>
    </p:spTree>
    <p:extLst>
      <p:ext uri="{BB962C8B-B14F-4D97-AF65-F5344CB8AC3E}">
        <p14:creationId xmlns:p14="http://schemas.microsoft.com/office/powerpoint/2010/main" val="2592748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10AF8-2C63-0FC3-F118-B2D31185710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FCAA8CA-6901-074C-EE92-EED4A0D55C37}"/>
              </a:ext>
            </a:extLst>
          </p:cNvPr>
          <p:cNvSpPr txBox="1"/>
          <p:nvPr/>
        </p:nvSpPr>
        <p:spPr>
          <a:xfrm>
            <a:off x="612237" y="624755"/>
            <a:ext cx="8059737" cy="580691"/>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2800" b="1" i="0" u="none" strike="noStrike" cap="none" spc="0" normalizeH="0" baseline="0" noProof="0">
                <a:ln>
                  <a:noFill/>
                </a:ln>
                <a:solidFill>
                  <a:schemeClr val="accent1"/>
                </a:solidFill>
                <a:effectLst/>
                <a:uLnTx/>
                <a:uFillTx/>
                <a:latin typeface="Calibri" panose="020F0502020204030204" pitchFamily="34" charset="0"/>
                <a:cs typeface="Calibri" panose="020F0502020204030204" pitchFamily="34" charset="0"/>
              </a:rPr>
              <a:t>Legal Structures- Responsibilities </a:t>
            </a:r>
            <a:endParaRPr lang="en-US" sz="2800" b="1">
              <a:solidFill>
                <a:schemeClr val="accent1"/>
              </a:solidFill>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280F3C-1C49-4502-8513-10920C6E41A9}"/>
              </a:ext>
            </a:extLst>
          </p:cNvPr>
          <p:cNvSpPr txBox="1">
            <a:spLocks/>
          </p:cNvSpPr>
          <p:nvPr/>
        </p:nvSpPr>
        <p:spPr>
          <a:xfrm>
            <a:off x="2622133" y="856570"/>
            <a:ext cx="9121775" cy="5469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graphicFrame>
        <p:nvGraphicFramePr>
          <p:cNvPr id="9" name="Content Placeholder 2">
            <a:extLst>
              <a:ext uri="{FF2B5EF4-FFF2-40B4-BE49-F238E27FC236}">
                <a16:creationId xmlns:a16="http://schemas.microsoft.com/office/drawing/2014/main" id="{78AF97C2-17F3-EAD7-5DCF-2C1117D069C2}"/>
              </a:ext>
            </a:extLst>
          </p:cNvPr>
          <p:cNvGraphicFramePr>
            <a:graphicFrameLocks noGrp="1"/>
          </p:cNvGraphicFramePr>
          <p:nvPr>
            <p:ph sz="quarter" idx="11"/>
            <p:extLst>
              <p:ext uri="{D42A27DB-BD31-4B8C-83A1-F6EECF244321}">
                <p14:modId xmlns:p14="http://schemas.microsoft.com/office/powerpoint/2010/main" val="3450255324"/>
              </p:ext>
            </p:extLst>
          </p:nvPr>
        </p:nvGraphicFramePr>
        <p:xfrm>
          <a:off x="612238" y="1635314"/>
          <a:ext cx="11039436" cy="4597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165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06B6AFA-0A9D-048D-2870-EE8AACF39E0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413" b="21413"/>
          <a:stretch/>
        </p:blipFill>
        <p:spPr>
          <a:xfrm>
            <a:off x="-85725" y="0"/>
            <a:ext cx="7688688" cy="6769100"/>
          </a:xfrm>
        </p:spPr>
      </p:pic>
      <p:pic>
        <p:nvPicPr>
          <p:cNvPr id="5" name="Picture 4" descr="A black and white background&#10;&#10;Description automatically generated">
            <a:extLst>
              <a:ext uri="{FF2B5EF4-FFF2-40B4-BE49-F238E27FC236}">
                <a16:creationId xmlns:a16="http://schemas.microsoft.com/office/drawing/2014/main" id="{34D9537B-2EE5-CB3A-84AE-309E8873A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25125"/>
            <a:ext cx="12192000" cy="6858000"/>
          </a:xfrm>
          <a:prstGeom prst="rect">
            <a:avLst/>
          </a:prstGeom>
        </p:spPr>
      </p:pic>
      <p:sp>
        <p:nvSpPr>
          <p:cNvPr id="4" name="Title 3">
            <a:extLst>
              <a:ext uri="{FF2B5EF4-FFF2-40B4-BE49-F238E27FC236}">
                <a16:creationId xmlns:a16="http://schemas.microsoft.com/office/drawing/2014/main" id="{E6C6C4B9-AD2F-14AC-2A52-5C04C0B9ED3F}"/>
              </a:ext>
            </a:extLst>
          </p:cNvPr>
          <p:cNvSpPr>
            <a:spLocks noGrp="1"/>
          </p:cNvSpPr>
          <p:nvPr>
            <p:ph type="ctrTitle"/>
          </p:nvPr>
        </p:nvSpPr>
        <p:spPr>
          <a:xfrm>
            <a:off x="7087488" y="1457740"/>
            <a:ext cx="5725831" cy="1276779"/>
          </a:xfrm>
        </p:spPr>
        <p:txBody>
          <a:bodyPr/>
          <a:lstStyle/>
          <a:p>
            <a:r>
              <a:rPr lang="en-GB"/>
              <a:t>Over to you!</a:t>
            </a:r>
            <a:br>
              <a:rPr lang="en-GB"/>
            </a:br>
            <a:r>
              <a:rPr lang="en-GB" sz="1600">
                <a:hlinkClick r:id="rId5"/>
              </a:rPr>
              <a:t>Soc Ent Support</a:t>
            </a:r>
            <a:endParaRPr lang="en-GB" sz="1600"/>
          </a:p>
        </p:txBody>
      </p:sp>
      <p:sp>
        <p:nvSpPr>
          <p:cNvPr id="14" name="Rectangle: Rounded Corners 13">
            <a:extLst>
              <a:ext uri="{FF2B5EF4-FFF2-40B4-BE49-F238E27FC236}">
                <a16:creationId xmlns:a16="http://schemas.microsoft.com/office/drawing/2014/main" id="{16D25F03-FD4A-BFB0-A266-D3F3A08AD041}"/>
              </a:ext>
            </a:extLst>
          </p:cNvPr>
          <p:cNvSpPr/>
          <p:nvPr/>
        </p:nvSpPr>
        <p:spPr>
          <a:xfrm>
            <a:off x="6268527" y="3076701"/>
            <a:ext cx="5610037" cy="75484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CF02305-520A-59DE-F1FA-ACDC8FA9A218}"/>
              </a:ext>
            </a:extLst>
          </p:cNvPr>
          <p:cNvSpPr txBox="1"/>
          <p:nvPr/>
        </p:nvSpPr>
        <p:spPr>
          <a:xfrm>
            <a:off x="6181724" y="3045996"/>
            <a:ext cx="5696840" cy="677108"/>
          </a:xfrm>
          <a:prstGeom prst="rect">
            <a:avLst/>
          </a:prstGeom>
          <a:noFill/>
        </p:spPr>
        <p:txBody>
          <a:bodyPr wrap="square" lIns="91440" tIns="45720" rIns="91440" bIns="45720" rtlCol="0" anchor="t">
            <a:spAutoFit/>
          </a:bodyPr>
          <a:lstStyle/>
          <a:p>
            <a:pPr algn="ctr"/>
            <a:r>
              <a:rPr lang="en-GB">
                <a:solidFill>
                  <a:schemeClr val="bg1"/>
                </a:solidFill>
              </a:rPr>
              <a:t>Contact us at:</a:t>
            </a:r>
            <a:endParaRPr lang="en-US">
              <a:solidFill>
                <a:schemeClr val="bg1"/>
              </a:solidFill>
              <a:cs typeface="Calibri"/>
            </a:endParaRPr>
          </a:p>
          <a:p>
            <a:pPr algn="ctr"/>
            <a:r>
              <a:rPr lang="en-GB" sz="2000">
                <a:solidFill>
                  <a:schemeClr val="bg1"/>
                </a:solidFill>
              </a:rPr>
              <a:t>communitysupport@communityfirstyorkshire.org.uk</a:t>
            </a:r>
            <a:endParaRPr lang="en-GB" sz="2000">
              <a:solidFill>
                <a:schemeClr val="bg1"/>
              </a:solidFill>
              <a:cs typeface="Calibri"/>
            </a:endParaRPr>
          </a:p>
        </p:txBody>
      </p:sp>
      <p:sp>
        <p:nvSpPr>
          <p:cNvPr id="15" name="Rectangle: Rounded Corners 14">
            <a:extLst>
              <a:ext uri="{FF2B5EF4-FFF2-40B4-BE49-F238E27FC236}">
                <a16:creationId xmlns:a16="http://schemas.microsoft.com/office/drawing/2014/main" id="{163CBB42-3290-2CA7-F869-5314D2B22325}"/>
              </a:ext>
            </a:extLst>
          </p:cNvPr>
          <p:cNvSpPr/>
          <p:nvPr/>
        </p:nvSpPr>
        <p:spPr>
          <a:xfrm>
            <a:off x="5577870" y="4153068"/>
            <a:ext cx="3019237" cy="194197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D8922F0-65C9-0095-A497-030FB82B9781}"/>
              </a:ext>
            </a:extLst>
          </p:cNvPr>
          <p:cNvSpPr txBox="1"/>
          <p:nvPr/>
        </p:nvSpPr>
        <p:spPr>
          <a:xfrm>
            <a:off x="5753157" y="4443564"/>
            <a:ext cx="1283134" cy="1200329"/>
          </a:xfrm>
          <a:prstGeom prst="rect">
            <a:avLst/>
          </a:prstGeom>
          <a:noFill/>
        </p:spPr>
        <p:txBody>
          <a:bodyPr wrap="square" lIns="91440" tIns="45720" rIns="91440" bIns="45720" rtlCol="0" anchor="t">
            <a:spAutoFit/>
          </a:bodyPr>
          <a:lstStyle/>
          <a:p>
            <a:r>
              <a:rPr lang="en-GB"/>
              <a:t>S</a:t>
            </a:r>
            <a:r>
              <a:rPr lang="en-GB" sz="1800"/>
              <a:t>ign up to receive our newsletters here:</a:t>
            </a:r>
            <a:endParaRPr lang="en-GB">
              <a:ea typeface="Calibri"/>
              <a:cs typeface="Calibri"/>
            </a:endParaRPr>
          </a:p>
        </p:txBody>
      </p:sp>
      <p:sp>
        <p:nvSpPr>
          <p:cNvPr id="22" name="Rectangle: Rounded Corners 21">
            <a:extLst>
              <a:ext uri="{FF2B5EF4-FFF2-40B4-BE49-F238E27FC236}">
                <a16:creationId xmlns:a16="http://schemas.microsoft.com/office/drawing/2014/main" id="{255783C9-EDB8-A49D-C744-FAD96F360490}"/>
              </a:ext>
            </a:extLst>
          </p:cNvPr>
          <p:cNvSpPr/>
          <p:nvPr/>
        </p:nvSpPr>
        <p:spPr>
          <a:xfrm>
            <a:off x="8773603" y="4153068"/>
            <a:ext cx="3019237" cy="194197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F0DF5CE-3F3E-201B-7123-6CB3EBDF2D98}"/>
              </a:ext>
            </a:extLst>
          </p:cNvPr>
          <p:cNvSpPr txBox="1"/>
          <p:nvPr/>
        </p:nvSpPr>
        <p:spPr>
          <a:xfrm>
            <a:off x="8948392" y="4306237"/>
            <a:ext cx="1144222" cy="1477328"/>
          </a:xfrm>
          <a:prstGeom prst="rect">
            <a:avLst/>
          </a:prstGeom>
          <a:noFill/>
        </p:spPr>
        <p:txBody>
          <a:bodyPr wrap="square" lIns="91440" tIns="45720" rIns="91440" bIns="45720" rtlCol="0" anchor="t">
            <a:spAutoFit/>
          </a:bodyPr>
          <a:lstStyle/>
          <a:p>
            <a:r>
              <a:rPr lang="en-GB"/>
              <a:t>S</a:t>
            </a:r>
            <a:r>
              <a:rPr lang="en-GB" sz="1800"/>
              <a:t>ign up for our funding portal here:</a:t>
            </a:r>
            <a:endParaRPr lang="en-GB">
              <a:ea typeface="Calibri"/>
              <a:cs typeface="Calibri"/>
            </a:endParaRPr>
          </a:p>
        </p:txBody>
      </p:sp>
      <p:pic>
        <p:nvPicPr>
          <p:cNvPr id="21" name="Picture 20" descr="A qr code on a white background&#10;&#10;Description automatically generated">
            <a:extLst>
              <a:ext uri="{FF2B5EF4-FFF2-40B4-BE49-F238E27FC236}">
                <a16:creationId xmlns:a16="http://schemas.microsoft.com/office/drawing/2014/main" id="{E65F2D80-9223-0841-9C7C-A063D006D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18655" y="4444736"/>
            <a:ext cx="1244599" cy="1244599"/>
          </a:xfrm>
          <a:prstGeom prst="rect">
            <a:avLst/>
          </a:prstGeom>
        </p:spPr>
      </p:pic>
      <p:pic>
        <p:nvPicPr>
          <p:cNvPr id="23" name="Picture 22">
            <a:extLst>
              <a:ext uri="{FF2B5EF4-FFF2-40B4-BE49-F238E27FC236}">
                <a16:creationId xmlns:a16="http://schemas.microsoft.com/office/drawing/2014/main" id="{DC3681EE-50E1-9F31-B854-29FD91CD3B5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6977025" y="4443564"/>
            <a:ext cx="1244599" cy="1244599"/>
          </a:xfrm>
          <a:prstGeom prst="rect">
            <a:avLst/>
          </a:prstGeom>
        </p:spPr>
      </p:pic>
      <p:pic>
        <p:nvPicPr>
          <p:cNvPr id="2" name="Picture 1">
            <a:extLst>
              <a:ext uri="{FF2B5EF4-FFF2-40B4-BE49-F238E27FC236}">
                <a16:creationId xmlns:a16="http://schemas.microsoft.com/office/drawing/2014/main" id="{EAC12543-AF87-118C-D74B-3CD6812BB979}"/>
              </a:ext>
            </a:extLst>
          </p:cNvPr>
          <p:cNvPicPr>
            <a:picLocks noChangeAspect="1"/>
          </p:cNvPicPr>
          <p:nvPr/>
        </p:nvPicPr>
        <p:blipFill>
          <a:blip r:embed="rId8"/>
          <a:stretch>
            <a:fillRect/>
          </a:stretch>
        </p:blipFill>
        <p:spPr>
          <a:xfrm>
            <a:off x="4177145" y="6372812"/>
            <a:ext cx="4950970" cy="396288"/>
          </a:xfrm>
          <a:prstGeom prst="rect">
            <a:avLst/>
          </a:prstGeom>
        </p:spPr>
      </p:pic>
      <p:pic>
        <p:nvPicPr>
          <p:cNvPr id="3" name="Picture 2">
            <a:extLst>
              <a:ext uri="{FF2B5EF4-FFF2-40B4-BE49-F238E27FC236}">
                <a16:creationId xmlns:a16="http://schemas.microsoft.com/office/drawing/2014/main" id="{9432726A-CDB7-B5A8-1DB9-239DEA841DCC}"/>
              </a:ext>
            </a:extLst>
          </p:cNvPr>
          <p:cNvPicPr>
            <a:picLocks noChangeAspect="1"/>
          </p:cNvPicPr>
          <p:nvPr/>
        </p:nvPicPr>
        <p:blipFill>
          <a:blip r:embed="rId9"/>
          <a:stretch>
            <a:fillRect/>
          </a:stretch>
        </p:blipFill>
        <p:spPr>
          <a:xfrm>
            <a:off x="7087488" y="-224507"/>
            <a:ext cx="1509619" cy="1509619"/>
          </a:xfrm>
          <a:prstGeom prst="rect">
            <a:avLst/>
          </a:prstGeom>
        </p:spPr>
      </p:pic>
    </p:spTree>
    <p:extLst>
      <p:ext uri="{BB962C8B-B14F-4D97-AF65-F5344CB8AC3E}">
        <p14:creationId xmlns:p14="http://schemas.microsoft.com/office/powerpoint/2010/main" val="215384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097B-9F87-CA72-B6FC-3F5326857B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EDED45-8523-7ED3-EA35-85482A1A9898}"/>
              </a:ext>
            </a:extLst>
          </p:cNvPr>
          <p:cNvSpPr>
            <a:spLocks noGrp="1"/>
          </p:cNvSpPr>
          <p:nvPr>
            <p:ph sz="quarter" idx="11"/>
          </p:nvPr>
        </p:nvSpPr>
        <p:spPr/>
        <p:txBody>
          <a:bodyPr>
            <a:normAutofit/>
          </a:bodyPr>
          <a:lstStyle/>
          <a:p>
            <a:pPr algn="ctr"/>
            <a:endParaRPr lang="en-US" sz="4000" dirty="0"/>
          </a:p>
          <a:p>
            <a:pPr algn="ctr"/>
            <a:r>
              <a:rPr lang="en-US" sz="4000" dirty="0"/>
              <a:t>See you next time 😀</a:t>
            </a:r>
          </a:p>
          <a:p>
            <a:pPr algn="ctr"/>
            <a:r>
              <a:rPr lang="en-US" sz="4000" dirty="0"/>
              <a:t>Paul Kilgallon</a:t>
            </a:r>
          </a:p>
          <a:p>
            <a:pPr algn="ctr"/>
            <a:r>
              <a:rPr lang="en-US" sz="4000" dirty="0"/>
              <a:t>paul@participateprojects.org.uk</a:t>
            </a:r>
            <a:endParaRPr lang="en-GB" sz="4000" dirty="0"/>
          </a:p>
        </p:txBody>
      </p:sp>
    </p:spTree>
    <p:extLst>
      <p:ext uri="{BB962C8B-B14F-4D97-AF65-F5344CB8AC3E}">
        <p14:creationId xmlns:p14="http://schemas.microsoft.com/office/powerpoint/2010/main" val="2540084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heading">
            <a:extLst>
              <a:ext uri="{FF2B5EF4-FFF2-40B4-BE49-F238E27FC236}">
                <a16:creationId xmlns:a16="http://schemas.microsoft.com/office/drawing/2014/main" id="{08429B97-BAB3-132E-6148-F56BEEAA07D8}"/>
              </a:ext>
            </a:extLst>
          </p:cNvPr>
          <p:cNvSpPr>
            <a:spLocks noGrp="1"/>
          </p:cNvSpPr>
          <p:nvPr>
            <p:ph type="body" sz="quarter" idx="12"/>
          </p:nvPr>
        </p:nvSpPr>
        <p:spPr/>
        <p:txBody>
          <a:bodyPr vert="horz" lIns="91440" tIns="45720" rIns="91440" bIns="45720" rtlCol="0" anchor="t">
            <a:normAutofit/>
          </a:bodyPr>
          <a:lstStyle/>
          <a:p>
            <a:r>
              <a:rPr lang="en-GB">
                <a:latin typeface="Calibri"/>
                <a:ea typeface="Calibri"/>
                <a:cs typeface="Calibri"/>
              </a:rPr>
              <a:t>Things to consider before we begin</a:t>
            </a:r>
            <a:endParaRPr lang="en-US">
              <a:latin typeface="Calibri"/>
              <a:ea typeface="Calibri"/>
              <a:cs typeface="Calibri"/>
            </a:endParaRPr>
          </a:p>
        </p:txBody>
      </p:sp>
      <p:sp>
        <p:nvSpPr>
          <p:cNvPr id="2" name="Title 1">
            <a:extLst>
              <a:ext uri="{FF2B5EF4-FFF2-40B4-BE49-F238E27FC236}">
                <a16:creationId xmlns:a16="http://schemas.microsoft.com/office/drawing/2014/main" id="{F0FB0B4A-3E79-7E49-037D-3E217C3269AE}"/>
              </a:ext>
            </a:extLst>
          </p:cNvPr>
          <p:cNvSpPr>
            <a:spLocks noGrp="1"/>
          </p:cNvSpPr>
          <p:nvPr>
            <p:ph type="title"/>
          </p:nvPr>
        </p:nvSpPr>
        <p:spPr>
          <a:xfrm>
            <a:off x="611269" y="706850"/>
            <a:ext cx="8060707" cy="493351"/>
          </a:xfrm>
        </p:spPr>
        <p:txBody>
          <a:bodyPr>
            <a:normAutofit/>
          </a:bodyPr>
          <a:lstStyle/>
          <a:p>
            <a:r>
              <a:rPr lang="en-US">
                <a:latin typeface="Calibri"/>
                <a:ea typeface="Calibri"/>
                <a:cs typeface="Calibri"/>
              </a:rPr>
              <a:t>Welcome and Introductions</a:t>
            </a:r>
            <a:endParaRPr lang="en-US" err="1"/>
          </a:p>
        </p:txBody>
      </p:sp>
      <p:sp>
        <p:nvSpPr>
          <p:cNvPr id="10" name="Content Placeholder 9">
            <a:extLst>
              <a:ext uri="{FF2B5EF4-FFF2-40B4-BE49-F238E27FC236}">
                <a16:creationId xmlns:a16="http://schemas.microsoft.com/office/drawing/2014/main" id="{6566EA00-B7E1-2EA4-A2EC-971AA6E8D1C7}"/>
              </a:ext>
            </a:extLst>
          </p:cNvPr>
          <p:cNvSpPr>
            <a:spLocks noGrp="1"/>
          </p:cNvSpPr>
          <p:nvPr>
            <p:ph sz="quarter" idx="11"/>
          </p:nvPr>
        </p:nvSpPr>
        <p:spPr/>
        <p:txBody>
          <a:bodyPr/>
          <a:lstStyle/>
          <a:p>
            <a:endParaRPr lang="en-GB"/>
          </a:p>
        </p:txBody>
      </p:sp>
      <p:pic>
        <p:nvPicPr>
          <p:cNvPr id="3" name="Graphic 2" descr="Coffee with solid fill">
            <a:extLst>
              <a:ext uri="{FF2B5EF4-FFF2-40B4-BE49-F238E27FC236}">
                <a16:creationId xmlns:a16="http://schemas.microsoft.com/office/drawing/2014/main" id="{D85C4134-77CA-C96A-0E77-80DD9D552A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2231" y="2511325"/>
            <a:ext cx="914400" cy="914400"/>
          </a:xfrm>
          <a:prstGeom prst="rect">
            <a:avLst/>
          </a:prstGeom>
        </p:spPr>
      </p:pic>
      <p:pic>
        <p:nvPicPr>
          <p:cNvPr id="6" name="Graphic 8" descr="Meeting with solid fill">
            <a:extLst>
              <a:ext uri="{FF2B5EF4-FFF2-40B4-BE49-F238E27FC236}">
                <a16:creationId xmlns:a16="http://schemas.microsoft.com/office/drawing/2014/main" id="{A21A6077-4EB1-0C1F-1C21-8F1ED9D285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0679" y="2514684"/>
            <a:ext cx="914400" cy="914400"/>
          </a:xfrm>
          <a:prstGeom prst="rect">
            <a:avLst/>
          </a:prstGeom>
        </p:spPr>
      </p:pic>
      <p:pic>
        <p:nvPicPr>
          <p:cNvPr id="7" name="Graphic 15" descr="Hourglass 60% with solid fill">
            <a:extLst>
              <a:ext uri="{FF2B5EF4-FFF2-40B4-BE49-F238E27FC236}">
                <a16:creationId xmlns:a16="http://schemas.microsoft.com/office/drawing/2014/main" id="{1CCF1D7F-FA4C-F91D-282E-01696F851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545" y="2518104"/>
            <a:ext cx="914400" cy="914400"/>
          </a:xfrm>
          <a:prstGeom prst="rect">
            <a:avLst/>
          </a:prstGeom>
        </p:spPr>
      </p:pic>
      <p:pic>
        <p:nvPicPr>
          <p:cNvPr id="8" name="Graphic 4" descr="Phone Vibration with solid fill">
            <a:extLst>
              <a:ext uri="{FF2B5EF4-FFF2-40B4-BE49-F238E27FC236}">
                <a16:creationId xmlns:a16="http://schemas.microsoft.com/office/drawing/2014/main" id="{66FE1E9E-AE78-F14E-E90F-10E1098DFD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89820" y="3781852"/>
            <a:ext cx="914400" cy="914400"/>
          </a:xfrm>
          <a:prstGeom prst="rect">
            <a:avLst/>
          </a:prstGeom>
        </p:spPr>
      </p:pic>
      <p:pic>
        <p:nvPicPr>
          <p:cNvPr id="9" name="Graphic 13" descr="Person with idea with solid fill">
            <a:extLst>
              <a:ext uri="{FF2B5EF4-FFF2-40B4-BE49-F238E27FC236}">
                <a16:creationId xmlns:a16="http://schemas.microsoft.com/office/drawing/2014/main" id="{D74D7BAF-FD64-7D19-7C60-921C735F63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76072" y="3784037"/>
            <a:ext cx="914400" cy="914400"/>
          </a:xfrm>
          <a:prstGeom prst="rect">
            <a:avLst/>
          </a:prstGeom>
        </p:spPr>
      </p:pic>
      <p:pic>
        <p:nvPicPr>
          <p:cNvPr id="11" name="Graphic 25" descr="Comment Heart with solid fill">
            <a:extLst>
              <a:ext uri="{FF2B5EF4-FFF2-40B4-BE49-F238E27FC236}">
                <a16:creationId xmlns:a16="http://schemas.microsoft.com/office/drawing/2014/main" id="{394E2D06-C791-044A-674B-61606708EA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0545" y="3784291"/>
            <a:ext cx="914400" cy="914400"/>
          </a:xfrm>
          <a:prstGeom prst="rect">
            <a:avLst/>
          </a:prstGeom>
        </p:spPr>
      </p:pic>
      <p:pic>
        <p:nvPicPr>
          <p:cNvPr id="12" name="Graphic 20" descr="Universal access with solid fill">
            <a:extLst>
              <a:ext uri="{FF2B5EF4-FFF2-40B4-BE49-F238E27FC236}">
                <a16:creationId xmlns:a16="http://schemas.microsoft.com/office/drawing/2014/main" id="{36CF33D9-049E-5BE4-0527-E31D20E58DE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92231" y="5057137"/>
            <a:ext cx="914400" cy="914400"/>
          </a:xfrm>
          <a:prstGeom prst="rect">
            <a:avLst/>
          </a:prstGeom>
        </p:spPr>
      </p:pic>
      <p:pic>
        <p:nvPicPr>
          <p:cNvPr id="13" name="Graphic 29" descr="Fire Extinguisher with solid fill">
            <a:extLst>
              <a:ext uri="{FF2B5EF4-FFF2-40B4-BE49-F238E27FC236}">
                <a16:creationId xmlns:a16="http://schemas.microsoft.com/office/drawing/2014/main" id="{F692699D-547F-8519-A959-B3E38E4BF11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72841" y="5061864"/>
            <a:ext cx="914400" cy="914400"/>
          </a:xfrm>
          <a:prstGeom prst="rect">
            <a:avLst/>
          </a:prstGeom>
        </p:spPr>
      </p:pic>
      <p:pic>
        <p:nvPicPr>
          <p:cNvPr id="14" name="Graphic 31" descr="Postit Notes outline">
            <a:extLst>
              <a:ext uri="{FF2B5EF4-FFF2-40B4-BE49-F238E27FC236}">
                <a16:creationId xmlns:a16="http://schemas.microsoft.com/office/drawing/2014/main" id="{A2A26AB2-7619-5C3F-F69A-508331FAD2E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70543" y="5061864"/>
            <a:ext cx="914400" cy="914400"/>
          </a:xfrm>
          <a:prstGeom prst="rect">
            <a:avLst/>
          </a:prstGeom>
        </p:spPr>
      </p:pic>
    </p:spTree>
    <p:extLst>
      <p:ext uri="{BB962C8B-B14F-4D97-AF65-F5344CB8AC3E}">
        <p14:creationId xmlns:p14="http://schemas.microsoft.com/office/powerpoint/2010/main" val="115754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05FA-F883-B986-3CD9-5CB8E6740DA6}"/>
              </a:ext>
            </a:extLst>
          </p:cNvPr>
          <p:cNvSpPr>
            <a:spLocks noGrp="1"/>
          </p:cNvSpPr>
          <p:nvPr>
            <p:ph type="title" idx="4294967295"/>
          </p:nvPr>
        </p:nvSpPr>
        <p:spPr>
          <a:xfrm>
            <a:off x="2881699" y="1234186"/>
            <a:ext cx="7862501" cy="493351"/>
          </a:xfrm>
        </p:spPr>
        <p:txBody>
          <a:bodyPr>
            <a:normAutofit/>
          </a:bodyPr>
          <a:lstStyle/>
          <a:p>
            <a:r>
              <a:rPr lang="en-US" dirty="0"/>
              <a:t>Where to begin…</a:t>
            </a:r>
            <a:endParaRPr lang="en-GB" dirty="0"/>
          </a:p>
        </p:txBody>
      </p:sp>
      <p:sp>
        <p:nvSpPr>
          <p:cNvPr id="17" name="Content Placeholder 16">
            <a:extLst>
              <a:ext uri="{FF2B5EF4-FFF2-40B4-BE49-F238E27FC236}">
                <a16:creationId xmlns:a16="http://schemas.microsoft.com/office/drawing/2014/main" id="{7E6EAAF2-97D7-7541-3DA3-D808E4665621}"/>
              </a:ext>
            </a:extLst>
          </p:cNvPr>
          <p:cNvSpPr>
            <a:spLocks noGrp="1"/>
          </p:cNvSpPr>
          <p:nvPr>
            <p:ph sz="quarter" idx="13"/>
          </p:nvPr>
        </p:nvSpPr>
        <p:spPr>
          <a:xfrm>
            <a:off x="2881313" y="2011676"/>
            <a:ext cx="7634287" cy="4190341"/>
          </a:xfrm>
        </p:spPr>
        <p:txBody>
          <a:bodyPr>
            <a:normAutofit fontScale="85000" lnSpcReduction="10000"/>
          </a:bodyPr>
          <a:lstStyle/>
          <a:p>
            <a:pPr marL="571500" indent="-571500">
              <a:buFont typeface="Arial" panose="020B0604020202020204" pitchFamily="34" charset="0"/>
              <a:buChar char="•"/>
            </a:pPr>
            <a:r>
              <a:rPr lang="en-US" sz="3600" dirty="0"/>
              <a:t>What is the purpose of the organisation?</a:t>
            </a:r>
          </a:p>
          <a:p>
            <a:pPr marL="571500" indent="-571500">
              <a:buFont typeface="Arial" panose="020B0604020202020204" pitchFamily="34" charset="0"/>
              <a:buChar char="•"/>
            </a:pPr>
            <a:endParaRPr lang="en-US" sz="1300" dirty="0"/>
          </a:p>
          <a:p>
            <a:pPr marL="571500" indent="-571500">
              <a:buFont typeface="Arial" panose="020B0604020202020204" pitchFamily="34" charset="0"/>
              <a:buChar char="•"/>
            </a:pPr>
            <a:r>
              <a:rPr lang="en-US" sz="3600" dirty="0"/>
              <a:t>Do I need to be paid or employed?</a:t>
            </a:r>
          </a:p>
          <a:p>
            <a:pPr marL="571500" indent="-571500">
              <a:buFont typeface="Arial" panose="020B0604020202020204" pitchFamily="34" charset="0"/>
              <a:buChar char="•"/>
            </a:pPr>
            <a:endParaRPr lang="en-US" sz="1400" dirty="0"/>
          </a:p>
          <a:p>
            <a:pPr marL="571500" indent="-571500">
              <a:buFont typeface="Arial" panose="020B0604020202020204" pitchFamily="34" charset="0"/>
              <a:buChar char="•"/>
            </a:pPr>
            <a:r>
              <a:rPr lang="en-US" sz="3600" dirty="0"/>
              <a:t>Do I need to employ staff or take on contracts?</a:t>
            </a:r>
          </a:p>
          <a:p>
            <a:pPr marL="571500" indent="-571500">
              <a:buFont typeface="Arial" panose="020B0604020202020204" pitchFamily="34" charset="0"/>
              <a:buChar char="•"/>
            </a:pPr>
            <a:endParaRPr lang="en-US" sz="1400" dirty="0"/>
          </a:p>
          <a:p>
            <a:pPr marL="571500" indent="-571500">
              <a:buFont typeface="Arial" panose="020B0604020202020204" pitchFamily="34" charset="0"/>
              <a:buChar char="•"/>
            </a:pPr>
            <a:r>
              <a:rPr lang="en-US" sz="3600" dirty="0"/>
              <a:t>Will the idea require grant funding?</a:t>
            </a:r>
          </a:p>
          <a:p>
            <a:pPr marL="571500" indent="-571500">
              <a:buFont typeface="Arial" panose="020B0604020202020204" pitchFamily="34" charset="0"/>
              <a:buChar char="•"/>
            </a:pPr>
            <a:endParaRPr lang="en-US" sz="1600" dirty="0"/>
          </a:p>
          <a:p>
            <a:pPr marL="571500" indent="-571500">
              <a:buFont typeface="Arial" panose="020B0604020202020204" pitchFamily="34" charset="0"/>
              <a:buChar char="•"/>
            </a:pPr>
            <a:r>
              <a:rPr lang="en-US" sz="3600" dirty="0"/>
              <a:t>Will the organisation require investment?</a:t>
            </a:r>
          </a:p>
        </p:txBody>
      </p:sp>
    </p:spTree>
    <p:extLst>
      <p:ext uri="{BB962C8B-B14F-4D97-AF65-F5344CB8AC3E}">
        <p14:creationId xmlns:p14="http://schemas.microsoft.com/office/powerpoint/2010/main" val="154919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8449-9286-4C2B-BF1F-70773F48C409}"/>
              </a:ext>
            </a:extLst>
          </p:cNvPr>
          <p:cNvSpPr>
            <a:spLocks noGrp="1"/>
          </p:cNvSpPr>
          <p:nvPr>
            <p:ph type="title" idx="4294967295"/>
          </p:nvPr>
        </p:nvSpPr>
        <p:spPr>
          <a:xfrm>
            <a:off x="2623930" y="1022859"/>
            <a:ext cx="8573228" cy="493351"/>
          </a:xfrm>
        </p:spPr>
        <p:txBody>
          <a:bodyPr>
            <a:normAutofit/>
          </a:bodyPr>
          <a:lstStyle/>
          <a:p>
            <a:r>
              <a:rPr lang="en-US" dirty="0"/>
              <a:t>Directors / Trustees / Committee Members</a:t>
            </a:r>
            <a:endParaRPr lang="en-GB" dirty="0"/>
          </a:p>
        </p:txBody>
      </p:sp>
      <p:sp>
        <p:nvSpPr>
          <p:cNvPr id="4" name="Content Placeholder 3">
            <a:extLst>
              <a:ext uri="{FF2B5EF4-FFF2-40B4-BE49-F238E27FC236}">
                <a16:creationId xmlns:a16="http://schemas.microsoft.com/office/drawing/2014/main" id="{79F98498-0CDF-0E9C-7655-3519F0DD4646}"/>
              </a:ext>
            </a:extLst>
          </p:cNvPr>
          <p:cNvSpPr>
            <a:spLocks noGrp="1"/>
          </p:cNvSpPr>
          <p:nvPr>
            <p:ph sz="quarter" idx="12"/>
          </p:nvPr>
        </p:nvSpPr>
        <p:spPr/>
        <p:txBody>
          <a:bodyPr>
            <a:normAutofit/>
          </a:bodyPr>
          <a:lstStyle/>
          <a:p>
            <a:pPr algn="ctr"/>
            <a:endParaRPr lang="en-US" sz="2800" dirty="0"/>
          </a:p>
          <a:p>
            <a:pPr algn="ctr"/>
            <a:endParaRPr lang="en-US" sz="2800" dirty="0"/>
          </a:p>
          <a:p>
            <a:pPr algn="ctr"/>
            <a:r>
              <a:rPr lang="en-US" sz="2800" dirty="0"/>
              <a:t>JD’s</a:t>
            </a:r>
          </a:p>
          <a:p>
            <a:pPr algn="ctr"/>
            <a:r>
              <a:rPr lang="en-US" sz="2800" dirty="0"/>
              <a:t>Skills Mapping</a:t>
            </a:r>
          </a:p>
          <a:p>
            <a:pPr algn="ctr"/>
            <a:r>
              <a:rPr lang="en-US" sz="2800" dirty="0"/>
              <a:t>DBS Checks</a:t>
            </a:r>
            <a:endParaRPr lang="en-GB" sz="2800" dirty="0"/>
          </a:p>
        </p:txBody>
      </p:sp>
      <p:sp>
        <p:nvSpPr>
          <p:cNvPr id="7" name="Content Placeholder 6">
            <a:extLst>
              <a:ext uri="{FF2B5EF4-FFF2-40B4-BE49-F238E27FC236}">
                <a16:creationId xmlns:a16="http://schemas.microsoft.com/office/drawing/2014/main" id="{833BC559-2D14-C689-DE9E-CC964A1A8308}"/>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sz="2800" dirty="0"/>
              <a:t>Funding</a:t>
            </a:r>
          </a:p>
          <a:p>
            <a:pPr marL="342900" indent="-342900">
              <a:buFont typeface="Arial" panose="020B0604020202020204" pitchFamily="34" charset="0"/>
              <a:buChar char="•"/>
            </a:pPr>
            <a:r>
              <a:rPr lang="en-US" sz="2800" dirty="0"/>
              <a:t>Trust</a:t>
            </a:r>
          </a:p>
          <a:p>
            <a:pPr marL="342900" indent="-342900">
              <a:buFont typeface="Arial" panose="020B0604020202020204" pitchFamily="34" charset="0"/>
              <a:buChar char="•"/>
            </a:pPr>
            <a:r>
              <a:rPr lang="en-US" sz="2800" dirty="0"/>
              <a:t>Skills</a:t>
            </a:r>
          </a:p>
          <a:p>
            <a:pPr marL="342900" indent="-342900">
              <a:buFont typeface="Arial" panose="020B0604020202020204" pitchFamily="34" charset="0"/>
              <a:buChar char="•"/>
            </a:pPr>
            <a:r>
              <a:rPr lang="en-US" sz="2800" dirty="0"/>
              <a:t>Time</a:t>
            </a:r>
          </a:p>
          <a:p>
            <a:pPr marL="342900" indent="-342900">
              <a:buFont typeface="Arial" panose="020B0604020202020204" pitchFamily="34" charset="0"/>
              <a:buChar char="•"/>
            </a:pPr>
            <a:r>
              <a:rPr lang="en-US" sz="2800" dirty="0"/>
              <a:t>Understanding / Lived Experience</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417128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7A53EB-6CCF-09B0-0AB9-5DB930C494FC}"/>
              </a:ext>
            </a:extLst>
          </p:cNvPr>
          <p:cNvPicPr>
            <a:picLocks noChangeAspect="1"/>
          </p:cNvPicPr>
          <p:nvPr/>
        </p:nvPicPr>
        <p:blipFill>
          <a:blip r:embed="rId2">
            <a:extLst>
              <a:ext uri="{28A0092B-C50C-407E-A947-70E740481C1C}">
                <a14:useLocalDpi xmlns:a14="http://schemas.microsoft.com/office/drawing/2010/main" val="0"/>
              </a:ext>
            </a:extLst>
          </a:blip>
          <a:srcRect l="6477" r="11064" b="3"/>
          <a:stretch/>
        </p:blipFill>
        <p:spPr>
          <a:xfrm>
            <a:off x="3995530" y="2019302"/>
            <a:ext cx="6102626" cy="4162838"/>
          </a:xfrm>
          <a:prstGeom prst="rect">
            <a:avLst/>
          </a:prstGeom>
          <a:noFill/>
        </p:spPr>
      </p:pic>
      <p:sp>
        <p:nvSpPr>
          <p:cNvPr id="4" name="Title 3">
            <a:extLst>
              <a:ext uri="{FF2B5EF4-FFF2-40B4-BE49-F238E27FC236}">
                <a16:creationId xmlns:a16="http://schemas.microsoft.com/office/drawing/2014/main" id="{92BD5CAB-108F-A6E8-6F52-9EABCF143808}"/>
              </a:ext>
            </a:extLst>
          </p:cNvPr>
          <p:cNvSpPr>
            <a:spLocks noGrp="1"/>
          </p:cNvSpPr>
          <p:nvPr>
            <p:ph type="body" sz="quarter" idx="14"/>
          </p:nvPr>
        </p:nvSpPr>
        <p:spPr>
          <a:xfrm>
            <a:off x="2622550" y="1073150"/>
            <a:ext cx="9121775" cy="546928"/>
          </a:xfrm>
        </p:spPr>
        <p:txBody>
          <a:bodyPr>
            <a:normAutofit/>
          </a:bodyPr>
          <a:lstStyle/>
          <a:p>
            <a:r>
              <a:rPr lang="en-US" dirty="0"/>
              <a:t>Social to Private</a:t>
            </a:r>
            <a:endParaRPr lang="en-GB" dirty="0"/>
          </a:p>
        </p:txBody>
      </p:sp>
    </p:spTree>
    <p:extLst>
      <p:ext uri="{BB962C8B-B14F-4D97-AF65-F5344CB8AC3E}">
        <p14:creationId xmlns:p14="http://schemas.microsoft.com/office/powerpoint/2010/main" val="2557885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8E13AF-9084-809D-577F-9389421E22F0}"/>
              </a:ext>
            </a:extLst>
          </p:cNvPr>
          <p:cNvSpPr>
            <a:spLocks noGrp="1"/>
          </p:cNvSpPr>
          <p:nvPr>
            <p:ph idx="1"/>
          </p:nvPr>
        </p:nvSpPr>
        <p:spPr>
          <a:xfrm>
            <a:off x="2732047" y="1143486"/>
            <a:ext cx="8514022" cy="518776"/>
          </a:xfrm>
        </p:spPr>
        <p:txBody>
          <a:bodyPr>
            <a:normAutofit/>
          </a:bodyPr>
          <a:lstStyle/>
          <a:p>
            <a:r>
              <a:rPr lang="en-US" dirty="0"/>
              <a:t>Legal Structures</a:t>
            </a:r>
            <a:endParaRPr lang="en-GB" dirty="0"/>
          </a:p>
        </p:txBody>
      </p:sp>
      <p:pic>
        <p:nvPicPr>
          <p:cNvPr id="165" name="Picture 164">
            <a:extLst>
              <a:ext uri="{FF2B5EF4-FFF2-40B4-BE49-F238E27FC236}">
                <a16:creationId xmlns:a16="http://schemas.microsoft.com/office/drawing/2014/main" id="{AB933220-0A5D-D7F5-9976-14718A1F0071}"/>
              </a:ext>
            </a:extLst>
          </p:cNvPr>
          <p:cNvPicPr>
            <a:picLocks noChangeAspect="1"/>
          </p:cNvPicPr>
          <p:nvPr/>
        </p:nvPicPr>
        <p:blipFill>
          <a:blip r:embed="rId2"/>
          <a:stretch>
            <a:fillRect/>
          </a:stretch>
        </p:blipFill>
        <p:spPr>
          <a:xfrm>
            <a:off x="2383131" y="1662262"/>
            <a:ext cx="9211854" cy="4493141"/>
          </a:xfrm>
          <a:prstGeom prst="rect">
            <a:avLst/>
          </a:prstGeom>
        </p:spPr>
      </p:pic>
    </p:spTree>
    <p:extLst>
      <p:ext uri="{BB962C8B-B14F-4D97-AF65-F5344CB8AC3E}">
        <p14:creationId xmlns:p14="http://schemas.microsoft.com/office/powerpoint/2010/main" val="83884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8EBB9584-5387-2943-BC1C-3CEEE435DFBB}"/>
              </a:ext>
            </a:extLst>
          </p:cNvPr>
          <p:cNvSpPr>
            <a:spLocks noGrp="1"/>
          </p:cNvSpPr>
          <p:nvPr>
            <p:ph type="title"/>
          </p:nvPr>
        </p:nvSpPr>
        <p:spPr>
          <a:xfrm>
            <a:off x="2622133" y="1255471"/>
            <a:ext cx="6605950" cy="491189"/>
          </a:xfrm>
        </p:spPr>
        <p:txBody>
          <a:bodyPr>
            <a:normAutofit fontScale="90000"/>
          </a:bodyPr>
          <a:lstStyle/>
          <a:p>
            <a:r>
              <a:rPr lang="en-US" dirty="0"/>
              <a:t>Charity – Charitable Company / CIO</a:t>
            </a:r>
            <a:br>
              <a:rPr lang="en-GB" dirty="0"/>
            </a:br>
            <a:endParaRPr lang="en-US" dirty="0"/>
          </a:p>
        </p:txBody>
      </p:sp>
      <p:graphicFrame>
        <p:nvGraphicFramePr>
          <p:cNvPr id="12" name="Media Placeholder 2">
            <a:extLst>
              <a:ext uri="{FF2B5EF4-FFF2-40B4-BE49-F238E27FC236}">
                <a16:creationId xmlns:a16="http://schemas.microsoft.com/office/drawing/2014/main" id="{ACC17835-FED0-DB61-BD25-C5B3001CF9DA}"/>
              </a:ext>
            </a:extLst>
          </p:cNvPr>
          <p:cNvGraphicFramePr/>
          <p:nvPr>
            <p:extLst>
              <p:ext uri="{D42A27DB-BD31-4B8C-83A1-F6EECF244321}">
                <p14:modId xmlns:p14="http://schemas.microsoft.com/office/powerpoint/2010/main" val="3401965754"/>
              </p:ext>
            </p:extLst>
          </p:nvPr>
        </p:nvGraphicFramePr>
        <p:xfrm>
          <a:off x="2622133" y="1849120"/>
          <a:ext cx="9122228" cy="4243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079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5E404008-84DF-BAE0-33C2-989F3115EB68}"/>
              </a:ext>
            </a:extLst>
          </p:cNvPr>
          <p:cNvSpPr>
            <a:spLocks noGrp="1"/>
          </p:cNvSpPr>
          <p:nvPr>
            <p:ph type="title"/>
          </p:nvPr>
        </p:nvSpPr>
        <p:spPr>
          <a:xfrm>
            <a:off x="2506519" y="864004"/>
            <a:ext cx="6605950" cy="491189"/>
          </a:xfrm>
        </p:spPr>
        <p:txBody>
          <a:bodyPr>
            <a:normAutofit fontScale="90000"/>
          </a:bodyPr>
          <a:lstStyle/>
          <a:p>
            <a:r>
              <a:rPr lang="en-US" dirty="0"/>
              <a:t>CIC’s</a:t>
            </a:r>
            <a:br>
              <a:rPr lang="en-US" dirty="0"/>
            </a:br>
            <a:endParaRPr lang="en-US" dirty="0"/>
          </a:p>
        </p:txBody>
      </p:sp>
      <p:graphicFrame>
        <p:nvGraphicFramePr>
          <p:cNvPr id="5" name="Content Placeholder 1">
            <a:extLst>
              <a:ext uri="{FF2B5EF4-FFF2-40B4-BE49-F238E27FC236}">
                <a16:creationId xmlns:a16="http://schemas.microsoft.com/office/drawing/2014/main" id="{A98F9028-BC25-7701-94A5-1D00113AEF82}"/>
              </a:ext>
            </a:extLst>
          </p:cNvPr>
          <p:cNvGraphicFramePr>
            <a:graphicFrameLocks noGrp="1"/>
          </p:cNvGraphicFramePr>
          <p:nvPr>
            <p:ph type="media" sz="quarter" idx="11"/>
            <p:extLst>
              <p:ext uri="{D42A27DB-BD31-4B8C-83A1-F6EECF244321}">
                <p14:modId xmlns:p14="http://schemas.microsoft.com/office/powerpoint/2010/main" val="3660949900"/>
              </p:ext>
            </p:extLst>
          </p:nvPr>
        </p:nvGraphicFramePr>
        <p:xfrm>
          <a:off x="3037052" y="1529825"/>
          <a:ext cx="7707600" cy="433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220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E9E820-77EB-E4B3-6F3E-685421F9A2AF}"/>
              </a:ext>
            </a:extLst>
          </p:cNvPr>
          <p:cNvSpPr>
            <a:spLocks noGrp="1"/>
          </p:cNvSpPr>
          <p:nvPr>
            <p:ph type="body" sz="quarter" idx="14"/>
          </p:nvPr>
        </p:nvSpPr>
        <p:spPr>
          <a:xfrm>
            <a:off x="2622550" y="1073150"/>
            <a:ext cx="9121775" cy="782638"/>
          </a:xfrm>
        </p:spPr>
        <p:txBody>
          <a:bodyPr>
            <a:normAutofit/>
          </a:bodyPr>
          <a:lstStyle/>
          <a:p>
            <a:r>
              <a:rPr lang="en-US" dirty="0"/>
              <a:t>Community Benefits Society</a:t>
            </a:r>
            <a:endParaRPr lang="en-GB" dirty="0"/>
          </a:p>
        </p:txBody>
      </p:sp>
      <p:graphicFrame>
        <p:nvGraphicFramePr>
          <p:cNvPr id="5" name="Content Placeholder 1">
            <a:extLst>
              <a:ext uri="{FF2B5EF4-FFF2-40B4-BE49-F238E27FC236}">
                <a16:creationId xmlns:a16="http://schemas.microsoft.com/office/drawing/2014/main" id="{6E47152F-FC83-C8EA-D7CF-33BBC964777F}"/>
              </a:ext>
            </a:extLst>
          </p:cNvPr>
          <p:cNvGraphicFramePr>
            <a:graphicFrameLocks noGrp="1"/>
          </p:cNvGraphicFramePr>
          <p:nvPr>
            <p:ph sz="quarter" idx="11"/>
            <p:extLst>
              <p:ext uri="{D42A27DB-BD31-4B8C-83A1-F6EECF244321}">
                <p14:modId xmlns:p14="http://schemas.microsoft.com/office/powerpoint/2010/main" val="3488003729"/>
              </p:ext>
            </p:extLst>
          </p:nvPr>
        </p:nvGraphicFramePr>
        <p:xfrm>
          <a:off x="3466824" y="2009363"/>
          <a:ext cx="8196856" cy="412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29068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rgbClr val="F8F9F0"/>
      </a:lt1>
      <a:dk2>
        <a:srgbClr val="0E2841"/>
      </a:dk2>
      <a:lt2>
        <a:srgbClr val="E8E8E8"/>
      </a:lt2>
      <a:accent1>
        <a:srgbClr val="0072CE"/>
      </a:accent1>
      <a:accent2>
        <a:srgbClr val="78BE20"/>
      </a:accent2>
      <a:accent3>
        <a:srgbClr val="F3D03E"/>
      </a:accent3>
      <a:accent4>
        <a:srgbClr val="34107D"/>
      </a:accent4>
      <a:accent5>
        <a:srgbClr val="D3420D"/>
      </a:accent5>
      <a:accent6>
        <a:srgbClr val="E63C76"/>
      </a:accent6>
      <a:hlink>
        <a:srgbClr val="0072CE"/>
      </a:hlink>
      <a:folHlink>
        <a:srgbClr val="0072CE"/>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FY Master Powerpoint Template - DRAFT" id="{77BD9999-0D57-4213-AA3C-A3B033322236}" vid="{7CA2200C-B593-4790-BF2C-7A08ECC79A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847ca6-c2a3-4c09-86fc-a255600b0dc4">
      <Terms xmlns="http://schemas.microsoft.com/office/infopath/2007/PartnerControls"/>
    </lcf76f155ced4ddcb4097134ff3c332f>
    <_Flow_SignoffStatus xmlns="b9847ca6-c2a3-4c09-86fc-a255600b0dc4" xsi:nil="true"/>
    <TaxCatchAll xmlns="4be411ba-58a4-46a5-ba51-61a1536ab0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DFA07E3F086F41A6D37CB05AD109CD" ma:contentTypeVersion="16" ma:contentTypeDescription="Create a new document." ma:contentTypeScope="" ma:versionID="085b0d7cdfb073e1cc8e7370981ec660">
  <xsd:schema xmlns:xsd="http://www.w3.org/2001/XMLSchema" xmlns:xs="http://www.w3.org/2001/XMLSchema" xmlns:p="http://schemas.microsoft.com/office/2006/metadata/properties" xmlns:ns2="b9847ca6-c2a3-4c09-86fc-a255600b0dc4" xmlns:ns3="4be411ba-58a4-46a5-ba51-61a1536ab0b4" targetNamespace="http://schemas.microsoft.com/office/2006/metadata/properties" ma:root="true" ma:fieldsID="94c91a3171d26d4bca1f0cd06805a1c0" ns2:_="" ns3:_="">
    <xsd:import namespace="b9847ca6-c2a3-4c09-86fc-a255600b0dc4"/>
    <xsd:import namespace="4be411ba-58a4-46a5-ba51-61a1536ab0b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847ca6-c2a3-4c09-86fc-a255600b0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af6278-6d08-4f83-8516-58474de705b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e411ba-58a4-46a5-ba51-61a1536ab0b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14b3af-a7c6-4763-9d68-c507aefa8aff}" ma:internalName="TaxCatchAll" ma:showField="CatchAllData" ma:web="4be411ba-58a4-46a5-ba51-61a1536ab0b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7634D9-0980-469E-800C-2AE827D77FD7}">
  <ds:schemaRefs>
    <ds:schemaRef ds:uri="4be411ba-58a4-46a5-ba51-61a1536ab0b4"/>
    <ds:schemaRef ds:uri="b9847ca6-c2a3-4c09-86fc-a255600b0dc4"/>
    <ds:schemaRef ds:uri="ffbd9ec4-d6b5-4275-a646-9aeb3a02f6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943873B-BBD3-4BA6-9E6B-2E6EDB600E10}">
  <ds:schemaRefs>
    <ds:schemaRef ds:uri="http://schemas.microsoft.com/sharepoint/v3/contenttype/forms"/>
  </ds:schemaRefs>
</ds:datastoreItem>
</file>

<file path=customXml/itemProps3.xml><?xml version="1.0" encoding="utf-8"?>
<ds:datastoreItem xmlns:ds="http://schemas.openxmlformats.org/officeDocument/2006/customXml" ds:itemID="{2FB8A591-1A76-4838-B44C-194481B53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847ca6-c2a3-4c09-86fc-a255600b0dc4"/>
    <ds:schemaRef ds:uri="4be411ba-58a4-46a5-ba51-61a1536ab0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NYC Teams Presentation</Template>
  <TotalTime>267</TotalTime>
  <Words>501</Words>
  <Application>Microsoft Office PowerPoint</Application>
  <PresentationFormat>Widescreen</PresentationFormat>
  <Paragraphs>102</Paragraphs>
  <Slides>14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Arial</vt:lpstr>
      <vt:lpstr>Calibri</vt:lpstr>
      <vt:lpstr>Office Theme</vt:lpstr>
      <vt:lpstr>Legal Structures</vt:lpstr>
      <vt:lpstr>Welcome and Introductions</vt:lpstr>
      <vt:lpstr>Where to begin…</vt:lpstr>
      <vt:lpstr>Directors / Trustees / Committee Members</vt:lpstr>
      <vt:lpstr>PowerPoint Presentation</vt:lpstr>
      <vt:lpstr>PowerPoint Presentation</vt:lpstr>
      <vt:lpstr>Charity – Charitable Company / CIO </vt:lpstr>
      <vt:lpstr>CIC’s </vt:lpstr>
      <vt:lpstr>PowerPoint Presentation</vt:lpstr>
      <vt:lpstr>PowerPoint Presentation</vt:lpstr>
      <vt:lpstr>Limited Companies</vt:lpstr>
      <vt:lpstr>PowerPoint Presentation</vt:lpstr>
      <vt:lpstr>Over to you! Soc Ent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Rachael Gillbanks</dc:creator>
  <cp:lastModifiedBy>paul kilgallon</cp:lastModifiedBy>
  <cp:revision>7</cp:revision>
  <dcterms:created xsi:type="dcterms:W3CDTF">2024-09-12T13:30:19Z</dcterms:created>
  <dcterms:modified xsi:type="dcterms:W3CDTF">2025-02-19T22:45:28Z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0x0101004DDFA07E3F086F41A6D37CB05AD109CD</vt:lpwstr>
  </property>
  <property fmtid="{D5CDD505-2E9C-101B-9397-08002B2CF9AE}" pid="3" name="MediaServiceImageTags">
    <vt:lpwstr/>
  </property>
</Properties>
</file>