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147378231" r:id="rId6"/>
    <p:sldId id="2147378216" r:id="rId7"/>
    <p:sldId id="2147378228" r:id="rId8"/>
    <p:sldId id="2147378221" r:id="rId9"/>
    <p:sldId id="2147378222" r:id="rId10"/>
    <p:sldId id="2147378232" r:id="rId11"/>
    <p:sldId id="2147378233" r:id="rId12"/>
    <p:sldId id="2147378220" r:id="rId13"/>
    <p:sldId id="2147378225" r:id="rId14"/>
    <p:sldId id="2147378224" r:id="rId15"/>
    <p:sldId id="214737823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F96DBD"/>
    <a:srgbClr val="94169E"/>
    <a:srgbClr val="EDE8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58022F-7D3E-42B7-B156-CDBB3D0F041D}" v="636" dt="2025-05-14T12:56:59.0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7191" autoAdjust="0"/>
  </p:normalViewPr>
  <p:slideViewPr>
    <p:cSldViewPr snapToGrid="0">
      <p:cViewPr varScale="1">
        <p:scale>
          <a:sx n="64" d="100"/>
          <a:sy n="64" d="100"/>
        </p:scale>
        <p:origin x="20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2BEA13-6E2B-4186-9F89-AB6D09EFCE53}" type="doc">
      <dgm:prSet loTypeId="urn:microsoft.com/office/officeart/2005/8/layout/hierarchy2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3835D22-5EDC-4CAA-AF4A-9A4DE925A7B6}">
      <dgm:prSet phldrT="[Text]" custT="1"/>
      <dgm:spPr/>
      <dgm:t>
        <a:bodyPr/>
        <a:lstStyle/>
        <a:p>
          <a:r>
            <a:rPr lang="en-GB" sz="1400" b="1" baseline="0" dirty="0"/>
            <a:t>Liz Mills</a:t>
          </a:r>
        </a:p>
        <a:p>
          <a:r>
            <a:rPr lang="en-GB" sz="1200" baseline="0" dirty="0"/>
            <a:t>Head of Community Integration</a:t>
          </a:r>
        </a:p>
      </dgm:t>
    </dgm:pt>
    <dgm:pt modelId="{32B04266-2658-498E-B1ED-D644A32FAC9E}" type="parTrans" cxnId="{7C5AB798-92F3-4DCA-AD64-D33FBC7AD0B6}">
      <dgm:prSet/>
      <dgm:spPr/>
      <dgm:t>
        <a:bodyPr/>
        <a:lstStyle/>
        <a:p>
          <a:endParaRPr lang="en-GB"/>
        </a:p>
      </dgm:t>
    </dgm:pt>
    <dgm:pt modelId="{A8D76C9A-1ACC-4EC8-A476-93D3CBE4E48A}" type="sibTrans" cxnId="{7C5AB798-92F3-4DCA-AD64-D33FBC7AD0B6}">
      <dgm:prSet/>
      <dgm:spPr/>
      <dgm:t>
        <a:bodyPr/>
        <a:lstStyle/>
        <a:p>
          <a:endParaRPr lang="en-GB"/>
        </a:p>
      </dgm:t>
    </dgm:pt>
    <dgm:pt modelId="{FB664777-8063-4C76-9787-F8B2FECCAECC}" type="asst">
      <dgm:prSet phldrT="[Text]" custT="1"/>
      <dgm:spPr/>
      <dgm:t>
        <a:bodyPr/>
        <a:lstStyle/>
        <a:p>
          <a:r>
            <a:rPr lang="en-GB" sz="1400" b="1" baseline="0" dirty="0"/>
            <a:t>Elaine Colleran</a:t>
          </a:r>
        </a:p>
        <a:p>
          <a:r>
            <a:rPr lang="en-GB" sz="1200" baseline="0" dirty="0"/>
            <a:t>Senior Contract Manager</a:t>
          </a:r>
          <a:endParaRPr lang="en-GB" sz="1200" dirty="0"/>
        </a:p>
      </dgm:t>
    </dgm:pt>
    <dgm:pt modelId="{28968516-AC85-49F2-910A-0CB277A41A0F}" type="parTrans" cxnId="{70EBD00E-6355-4FF6-B463-26996D2F6975}">
      <dgm:prSet/>
      <dgm:spPr/>
      <dgm:t>
        <a:bodyPr/>
        <a:lstStyle/>
        <a:p>
          <a:endParaRPr lang="en-GB"/>
        </a:p>
      </dgm:t>
    </dgm:pt>
    <dgm:pt modelId="{4529C13E-06BF-426A-A6FA-E80425BBB182}" type="sibTrans" cxnId="{70EBD00E-6355-4FF6-B463-26996D2F6975}">
      <dgm:prSet/>
      <dgm:spPr/>
      <dgm:t>
        <a:bodyPr/>
        <a:lstStyle/>
        <a:p>
          <a:endParaRPr lang="en-GB"/>
        </a:p>
      </dgm:t>
    </dgm:pt>
    <dgm:pt modelId="{788677B4-60DC-473E-B89A-597EBE63769B}">
      <dgm:prSet phldrT="[Text]" custT="1"/>
      <dgm:spPr/>
      <dgm:t>
        <a:bodyPr/>
        <a:lstStyle/>
        <a:p>
          <a:r>
            <a:rPr lang="en-GB" sz="1400" b="1" dirty="0"/>
            <a:t>Stephen Kerslake</a:t>
          </a:r>
        </a:p>
        <a:p>
          <a:r>
            <a:rPr lang="en-GB" sz="1200" dirty="0"/>
            <a:t>Commissioning and Partnerships Manager</a:t>
          </a:r>
        </a:p>
      </dgm:t>
    </dgm:pt>
    <dgm:pt modelId="{49E14F6F-5A3B-4220-9CA0-8CC68C61A63D}" type="parTrans" cxnId="{59F29322-D78C-4121-84F6-28C13DC21159}">
      <dgm:prSet/>
      <dgm:spPr/>
      <dgm:t>
        <a:bodyPr/>
        <a:lstStyle/>
        <a:p>
          <a:endParaRPr lang="en-GB"/>
        </a:p>
      </dgm:t>
    </dgm:pt>
    <dgm:pt modelId="{9EE792AE-20B5-4794-B202-DA3E27E79CE6}" type="sibTrans" cxnId="{59F29322-D78C-4121-84F6-28C13DC21159}">
      <dgm:prSet/>
      <dgm:spPr/>
      <dgm:t>
        <a:bodyPr/>
        <a:lstStyle/>
        <a:p>
          <a:endParaRPr lang="en-GB"/>
        </a:p>
      </dgm:t>
    </dgm:pt>
    <dgm:pt modelId="{B66B5CE2-8814-46D8-8996-55F0EBD89E0E}" type="asst">
      <dgm:prSet custT="1"/>
      <dgm:spPr/>
      <dgm:t>
        <a:bodyPr/>
        <a:lstStyle/>
        <a:p>
          <a:r>
            <a:rPr lang="en-GB" sz="1400" b="1" baseline="0" dirty="0"/>
            <a:t>Clair Selman</a:t>
          </a:r>
        </a:p>
        <a:p>
          <a:r>
            <a:rPr lang="en-GB" sz="1200" baseline="0" dirty="0"/>
            <a:t>Senior Contract Manager</a:t>
          </a:r>
          <a:endParaRPr lang="en-GB" sz="1200" dirty="0"/>
        </a:p>
      </dgm:t>
    </dgm:pt>
    <dgm:pt modelId="{5E376659-07D6-4E8E-A05B-89F480CC3E14}" type="parTrans" cxnId="{E7D6007B-2742-4CF8-B31F-CDA426018819}">
      <dgm:prSet/>
      <dgm:spPr/>
      <dgm:t>
        <a:bodyPr/>
        <a:lstStyle/>
        <a:p>
          <a:endParaRPr lang="en-GB"/>
        </a:p>
      </dgm:t>
    </dgm:pt>
    <dgm:pt modelId="{498434CF-CFBE-4616-A2E6-548E2C7C14A9}" type="sibTrans" cxnId="{E7D6007B-2742-4CF8-B31F-CDA426018819}">
      <dgm:prSet/>
      <dgm:spPr/>
      <dgm:t>
        <a:bodyPr/>
        <a:lstStyle/>
        <a:p>
          <a:endParaRPr lang="en-GB"/>
        </a:p>
      </dgm:t>
    </dgm:pt>
    <dgm:pt modelId="{6A2F15A8-409E-49C6-B3E7-C3D2D8F84C2F}" type="asst">
      <dgm:prSet phldrT="[Text]" custT="1"/>
      <dgm:spPr/>
      <dgm:t>
        <a:bodyPr/>
        <a:lstStyle/>
        <a:p>
          <a:r>
            <a:rPr lang="en-GB" sz="1400" b="1" dirty="0"/>
            <a:t>Katie León </a:t>
          </a:r>
          <a:r>
            <a:rPr lang="en-GB" sz="1200" dirty="0"/>
            <a:t>Commissioning and Partnerships Manager</a:t>
          </a:r>
        </a:p>
      </dgm:t>
    </dgm:pt>
    <dgm:pt modelId="{1736E9A5-4F7A-43B9-A933-895B04A859BE}" type="parTrans" cxnId="{B4CF5251-2B8B-4035-9D92-2E4660A63946}">
      <dgm:prSet/>
      <dgm:spPr/>
      <dgm:t>
        <a:bodyPr/>
        <a:lstStyle/>
        <a:p>
          <a:endParaRPr lang="en-GB"/>
        </a:p>
      </dgm:t>
    </dgm:pt>
    <dgm:pt modelId="{C5DFF3B8-0DB7-4A87-8B6B-6474D4956454}" type="sibTrans" cxnId="{B4CF5251-2B8B-4035-9D92-2E4660A63946}">
      <dgm:prSet/>
      <dgm:spPr/>
      <dgm:t>
        <a:bodyPr/>
        <a:lstStyle/>
        <a:p>
          <a:endParaRPr lang="en-GB"/>
        </a:p>
      </dgm:t>
    </dgm:pt>
    <dgm:pt modelId="{30726799-79B8-4F02-9284-6D3AD64A877D}" type="asst">
      <dgm:prSet phldrT="[Text]" custT="1"/>
      <dgm:spPr/>
      <dgm:t>
        <a:bodyPr/>
        <a:lstStyle/>
        <a:p>
          <a:r>
            <a:rPr lang="en-GB" sz="1400" b="1" dirty="0"/>
            <a:t>Darren Thompson</a:t>
          </a:r>
        </a:p>
        <a:p>
          <a:r>
            <a:rPr lang="en-GB" sz="1200" dirty="0"/>
            <a:t>Commissioning and Partnerships Manager</a:t>
          </a:r>
        </a:p>
      </dgm:t>
    </dgm:pt>
    <dgm:pt modelId="{F3B2BE7D-D64A-4A58-BFB4-8FE367AAADE1}" type="parTrans" cxnId="{10ABFE44-67FB-4D05-9FBE-8645C819C03F}">
      <dgm:prSet/>
      <dgm:spPr/>
      <dgm:t>
        <a:bodyPr/>
        <a:lstStyle/>
        <a:p>
          <a:endParaRPr lang="en-GB"/>
        </a:p>
      </dgm:t>
    </dgm:pt>
    <dgm:pt modelId="{23A8EC12-B3DB-471D-B5D2-6199332C2A52}" type="sibTrans" cxnId="{10ABFE44-67FB-4D05-9FBE-8645C819C03F}">
      <dgm:prSet/>
      <dgm:spPr/>
      <dgm:t>
        <a:bodyPr/>
        <a:lstStyle/>
        <a:p>
          <a:endParaRPr lang="en-GB"/>
        </a:p>
      </dgm:t>
    </dgm:pt>
    <dgm:pt modelId="{6FD759B5-389F-4642-B510-FA8DAE9C1C54}" type="asst">
      <dgm:prSet custT="1"/>
      <dgm:spPr/>
      <dgm:t>
        <a:bodyPr/>
        <a:lstStyle/>
        <a:p>
          <a:r>
            <a:rPr lang="en-GB" sz="1400" b="1" dirty="0"/>
            <a:t>Mary Scott</a:t>
          </a:r>
        </a:p>
        <a:p>
          <a:r>
            <a:rPr lang="en-GB" sz="1200" dirty="0"/>
            <a:t>Commissioning and Partnerships Officer</a:t>
          </a:r>
        </a:p>
      </dgm:t>
    </dgm:pt>
    <dgm:pt modelId="{68E7B86C-CCD9-4D2C-95D1-152F57CD3C9F}" type="parTrans" cxnId="{367B4018-1B0B-4E41-AADF-EEEA9717DCD6}">
      <dgm:prSet/>
      <dgm:spPr/>
      <dgm:t>
        <a:bodyPr/>
        <a:lstStyle/>
        <a:p>
          <a:endParaRPr lang="en-GB"/>
        </a:p>
      </dgm:t>
    </dgm:pt>
    <dgm:pt modelId="{A76EBA7C-D499-46E3-BE30-40A7BE6B3552}" type="sibTrans" cxnId="{367B4018-1B0B-4E41-AADF-EEEA9717DCD6}">
      <dgm:prSet/>
      <dgm:spPr/>
      <dgm:t>
        <a:bodyPr/>
        <a:lstStyle/>
        <a:p>
          <a:endParaRPr lang="en-GB"/>
        </a:p>
      </dgm:t>
    </dgm:pt>
    <dgm:pt modelId="{B0D62CAB-84D5-4CF6-8881-501B4533AEDF}">
      <dgm:prSet custT="1"/>
      <dgm:spPr/>
      <dgm:t>
        <a:bodyPr/>
        <a:lstStyle/>
        <a:p>
          <a:r>
            <a:rPr lang="en-GB" sz="1400" b="1" dirty="0"/>
            <a:t>Francine Clayton</a:t>
          </a:r>
        </a:p>
        <a:p>
          <a:r>
            <a:rPr lang="en-GB" sz="1200" dirty="0"/>
            <a:t>Commissioning and Partnerships Officer</a:t>
          </a:r>
        </a:p>
      </dgm:t>
    </dgm:pt>
    <dgm:pt modelId="{1653AAF3-49D0-4B9E-ABB3-6A2DED144F29}" type="parTrans" cxnId="{43860404-D51B-4CFC-9063-241EDAA837F3}">
      <dgm:prSet/>
      <dgm:spPr/>
      <dgm:t>
        <a:bodyPr/>
        <a:lstStyle/>
        <a:p>
          <a:endParaRPr lang="en-GB"/>
        </a:p>
      </dgm:t>
    </dgm:pt>
    <dgm:pt modelId="{F1A562C8-E7AC-4BEA-9C38-A8FC221FA64D}" type="sibTrans" cxnId="{43860404-D51B-4CFC-9063-241EDAA837F3}">
      <dgm:prSet/>
      <dgm:spPr/>
      <dgm:t>
        <a:bodyPr/>
        <a:lstStyle/>
        <a:p>
          <a:endParaRPr lang="en-GB"/>
        </a:p>
      </dgm:t>
    </dgm:pt>
    <dgm:pt modelId="{15B3E96E-9BDA-4CC2-965F-572735D65493}" type="pres">
      <dgm:prSet presAssocID="{EB2BEA13-6E2B-4186-9F89-AB6D09EFCE5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9731F72-D20F-46E9-B28D-60A8BFDE0968}" type="pres">
      <dgm:prSet presAssocID="{E3835D22-5EDC-4CAA-AF4A-9A4DE925A7B6}" presName="root1" presStyleCnt="0"/>
      <dgm:spPr/>
    </dgm:pt>
    <dgm:pt modelId="{5947BB14-79C4-437E-A597-6915A5A1F22F}" type="pres">
      <dgm:prSet presAssocID="{E3835D22-5EDC-4CAA-AF4A-9A4DE925A7B6}" presName="LevelOneTextNode" presStyleLbl="node0" presStyleIdx="0" presStyleCnt="1">
        <dgm:presLayoutVars>
          <dgm:chPref val="3"/>
        </dgm:presLayoutVars>
      </dgm:prSet>
      <dgm:spPr/>
    </dgm:pt>
    <dgm:pt modelId="{078A3481-39A7-471A-97FA-15008FA55A92}" type="pres">
      <dgm:prSet presAssocID="{E3835D22-5EDC-4CAA-AF4A-9A4DE925A7B6}" presName="level2hierChild" presStyleCnt="0"/>
      <dgm:spPr/>
    </dgm:pt>
    <dgm:pt modelId="{CA131D7B-EB38-4200-9EF7-C23858606915}" type="pres">
      <dgm:prSet presAssocID="{28968516-AC85-49F2-910A-0CB277A41A0F}" presName="conn2-1" presStyleLbl="parChTrans1D2" presStyleIdx="0" presStyleCnt="2"/>
      <dgm:spPr/>
    </dgm:pt>
    <dgm:pt modelId="{0D760A34-CD37-44B2-B643-C4071F19E320}" type="pres">
      <dgm:prSet presAssocID="{28968516-AC85-49F2-910A-0CB277A41A0F}" presName="connTx" presStyleLbl="parChTrans1D2" presStyleIdx="0" presStyleCnt="2"/>
      <dgm:spPr/>
    </dgm:pt>
    <dgm:pt modelId="{85D9683D-8804-49B7-90A7-FB689934FF27}" type="pres">
      <dgm:prSet presAssocID="{FB664777-8063-4C76-9787-F8B2FECCAECC}" presName="root2" presStyleCnt="0"/>
      <dgm:spPr/>
    </dgm:pt>
    <dgm:pt modelId="{7E82A5DC-CCD6-4FB2-8B73-AFBEBF32672E}" type="pres">
      <dgm:prSet presAssocID="{FB664777-8063-4C76-9787-F8B2FECCAECC}" presName="LevelTwoTextNode" presStyleLbl="asst1" presStyleIdx="0" presStyleCnt="5">
        <dgm:presLayoutVars>
          <dgm:chPref val="3"/>
        </dgm:presLayoutVars>
      </dgm:prSet>
      <dgm:spPr/>
    </dgm:pt>
    <dgm:pt modelId="{84B11654-0DEF-4204-BF28-7AE594781B3A}" type="pres">
      <dgm:prSet presAssocID="{FB664777-8063-4C76-9787-F8B2FECCAECC}" presName="level3hierChild" presStyleCnt="0"/>
      <dgm:spPr/>
    </dgm:pt>
    <dgm:pt modelId="{0F3657B5-C068-48FF-92C6-7F3F6EB3440B}" type="pres">
      <dgm:prSet presAssocID="{1736E9A5-4F7A-43B9-A933-895B04A859BE}" presName="conn2-1" presStyleLbl="parChTrans1D3" presStyleIdx="0" presStyleCnt="3"/>
      <dgm:spPr/>
    </dgm:pt>
    <dgm:pt modelId="{FFFD6163-1583-4822-B853-3AADCC353DE3}" type="pres">
      <dgm:prSet presAssocID="{1736E9A5-4F7A-43B9-A933-895B04A859BE}" presName="connTx" presStyleLbl="parChTrans1D3" presStyleIdx="0" presStyleCnt="3"/>
      <dgm:spPr/>
    </dgm:pt>
    <dgm:pt modelId="{B00AA310-5C8A-4A6F-8223-FA519D6D5154}" type="pres">
      <dgm:prSet presAssocID="{6A2F15A8-409E-49C6-B3E7-C3D2D8F84C2F}" presName="root2" presStyleCnt="0"/>
      <dgm:spPr/>
    </dgm:pt>
    <dgm:pt modelId="{4EC65370-2975-47DB-B794-DDD4A520765B}" type="pres">
      <dgm:prSet presAssocID="{6A2F15A8-409E-49C6-B3E7-C3D2D8F84C2F}" presName="LevelTwoTextNode" presStyleLbl="asst1" presStyleIdx="1" presStyleCnt="5">
        <dgm:presLayoutVars>
          <dgm:chPref val="3"/>
        </dgm:presLayoutVars>
      </dgm:prSet>
      <dgm:spPr/>
    </dgm:pt>
    <dgm:pt modelId="{C35A8097-8F09-4098-81E8-59EE3695C9DA}" type="pres">
      <dgm:prSet presAssocID="{6A2F15A8-409E-49C6-B3E7-C3D2D8F84C2F}" presName="level3hierChild" presStyleCnt="0"/>
      <dgm:spPr/>
    </dgm:pt>
    <dgm:pt modelId="{CE801C70-D0A7-4FF9-835A-CD991A03A5A5}" type="pres">
      <dgm:prSet presAssocID="{68E7B86C-CCD9-4D2C-95D1-152F57CD3C9F}" presName="conn2-1" presStyleLbl="parChTrans1D4" presStyleIdx="0" presStyleCnt="2"/>
      <dgm:spPr/>
    </dgm:pt>
    <dgm:pt modelId="{503A4E36-5D07-444E-B99F-3315BF89521D}" type="pres">
      <dgm:prSet presAssocID="{68E7B86C-CCD9-4D2C-95D1-152F57CD3C9F}" presName="connTx" presStyleLbl="parChTrans1D4" presStyleIdx="0" presStyleCnt="2"/>
      <dgm:spPr/>
    </dgm:pt>
    <dgm:pt modelId="{230C4412-85B4-431E-83D0-BBDF37EFE08C}" type="pres">
      <dgm:prSet presAssocID="{6FD759B5-389F-4642-B510-FA8DAE9C1C54}" presName="root2" presStyleCnt="0"/>
      <dgm:spPr/>
    </dgm:pt>
    <dgm:pt modelId="{5AA5B984-2CD1-4F0C-808B-6ACB225A04A9}" type="pres">
      <dgm:prSet presAssocID="{6FD759B5-389F-4642-B510-FA8DAE9C1C54}" presName="LevelTwoTextNode" presStyleLbl="asst1" presStyleIdx="2" presStyleCnt="5">
        <dgm:presLayoutVars>
          <dgm:chPref val="3"/>
        </dgm:presLayoutVars>
      </dgm:prSet>
      <dgm:spPr/>
    </dgm:pt>
    <dgm:pt modelId="{97A190AA-C2BF-425D-9B31-CC8150A13091}" type="pres">
      <dgm:prSet presAssocID="{6FD759B5-389F-4642-B510-FA8DAE9C1C54}" presName="level3hierChild" presStyleCnt="0"/>
      <dgm:spPr/>
    </dgm:pt>
    <dgm:pt modelId="{BEF687AA-FB8C-44F3-A4E4-A03A07F136ED}" type="pres">
      <dgm:prSet presAssocID="{F3B2BE7D-D64A-4A58-BFB4-8FE367AAADE1}" presName="conn2-1" presStyleLbl="parChTrans1D3" presStyleIdx="1" presStyleCnt="3"/>
      <dgm:spPr/>
    </dgm:pt>
    <dgm:pt modelId="{EEEE1696-E9F2-494D-AB0B-4A6DEDCB9025}" type="pres">
      <dgm:prSet presAssocID="{F3B2BE7D-D64A-4A58-BFB4-8FE367AAADE1}" presName="connTx" presStyleLbl="parChTrans1D3" presStyleIdx="1" presStyleCnt="3"/>
      <dgm:spPr/>
    </dgm:pt>
    <dgm:pt modelId="{7765F179-6C15-4ACE-9301-79D1216B96C7}" type="pres">
      <dgm:prSet presAssocID="{30726799-79B8-4F02-9284-6D3AD64A877D}" presName="root2" presStyleCnt="0"/>
      <dgm:spPr/>
    </dgm:pt>
    <dgm:pt modelId="{E2F44C3D-7D33-4CCB-B82F-5C0D2056C434}" type="pres">
      <dgm:prSet presAssocID="{30726799-79B8-4F02-9284-6D3AD64A877D}" presName="LevelTwoTextNode" presStyleLbl="asst1" presStyleIdx="3" presStyleCnt="5">
        <dgm:presLayoutVars>
          <dgm:chPref val="3"/>
        </dgm:presLayoutVars>
      </dgm:prSet>
      <dgm:spPr/>
    </dgm:pt>
    <dgm:pt modelId="{4F00B9DE-4104-44C7-A31D-F7D78674F4AC}" type="pres">
      <dgm:prSet presAssocID="{30726799-79B8-4F02-9284-6D3AD64A877D}" presName="level3hierChild" presStyleCnt="0"/>
      <dgm:spPr/>
    </dgm:pt>
    <dgm:pt modelId="{6CCEB126-68FC-4CD8-9D99-2BFE2D5927DE}" type="pres">
      <dgm:prSet presAssocID="{5E376659-07D6-4E8E-A05B-89F480CC3E14}" presName="conn2-1" presStyleLbl="parChTrans1D2" presStyleIdx="1" presStyleCnt="2"/>
      <dgm:spPr/>
    </dgm:pt>
    <dgm:pt modelId="{3AC2D887-F51A-49BD-843A-B83A1932DBC8}" type="pres">
      <dgm:prSet presAssocID="{5E376659-07D6-4E8E-A05B-89F480CC3E14}" presName="connTx" presStyleLbl="parChTrans1D2" presStyleIdx="1" presStyleCnt="2"/>
      <dgm:spPr/>
    </dgm:pt>
    <dgm:pt modelId="{2E7ACB48-E390-4565-ADF9-346BC8151215}" type="pres">
      <dgm:prSet presAssocID="{B66B5CE2-8814-46D8-8996-55F0EBD89E0E}" presName="root2" presStyleCnt="0"/>
      <dgm:spPr/>
    </dgm:pt>
    <dgm:pt modelId="{FBE5C405-6E64-4F5A-BCE9-C35E5988DB7A}" type="pres">
      <dgm:prSet presAssocID="{B66B5CE2-8814-46D8-8996-55F0EBD89E0E}" presName="LevelTwoTextNode" presStyleLbl="asst1" presStyleIdx="4" presStyleCnt="5">
        <dgm:presLayoutVars>
          <dgm:chPref val="3"/>
        </dgm:presLayoutVars>
      </dgm:prSet>
      <dgm:spPr/>
    </dgm:pt>
    <dgm:pt modelId="{52050310-1027-4786-BA86-38B0D487A788}" type="pres">
      <dgm:prSet presAssocID="{B66B5CE2-8814-46D8-8996-55F0EBD89E0E}" presName="level3hierChild" presStyleCnt="0"/>
      <dgm:spPr/>
    </dgm:pt>
    <dgm:pt modelId="{15D87C29-3A0E-4B70-AB15-7AEB0C53E3EE}" type="pres">
      <dgm:prSet presAssocID="{49E14F6F-5A3B-4220-9CA0-8CC68C61A63D}" presName="conn2-1" presStyleLbl="parChTrans1D3" presStyleIdx="2" presStyleCnt="3"/>
      <dgm:spPr/>
    </dgm:pt>
    <dgm:pt modelId="{691B4730-F74C-49D8-BB55-BBE11928C272}" type="pres">
      <dgm:prSet presAssocID="{49E14F6F-5A3B-4220-9CA0-8CC68C61A63D}" presName="connTx" presStyleLbl="parChTrans1D3" presStyleIdx="2" presStyleCnt="3"/>
      <dgm:spPr/>
    </dgm:pt>
    <dgm:pt modelId="{94308877-3215-4E57-A0B2-A5B85ECEA2E3}" type="pres">
      <dgm:prSet presAssocID="{788677B4-60DC-473E-B89A-597EBE63769B}" presName="root2" presStyleCnt="0"/>
      <dgm:spPr/>
    </dgm:pt>
    <dgm:pt modelId="{006D28DC-A546-42CF-A494-E473981C60CE}" type="pres">
      <dgm:prSet presAssocID="{788677B4-60DC-473E-B89A-597EBE63769B}" presName="LevelTwoTextNode" presStyleLbl="node3" presStyleIdx="0" presStyleCnt="1">
        <dgm:presLayoutVars>
          <dgm:chPref val="3"/>
        </dgm:presLayoutVars>
      </dgm:prSet>
      <dgm:spPr/>
    </dgm:pt>
    <dgm:pt modelId="{9E0B33FA-3D63-45D9-A378-EE3987D8A387}" type="pres">
      <dgm:prSet presAssocID="{788677B4-60DC-473E-B89A-597EBE63769B}" presName="level3hierChild" presStyleCnt="0"/>
      <dgm:spPr/>
    </dgm:pt>
    <dgm:pt modelId="{5E1E4EB2-41B8-44DE-B0C7-66F4D5ECB3EC}" type="pres">
      <dgm:prSet presAssocID="{1653AAF3-49D0-4B9E-ABB3-6A2DED144F29}" presName="conn2-1" presStyleLbl="parChTrans1D4" presStyleIdx="1" presStyleCnt="2"/>
      <dgm:spPr/>
    </dgm:pt>
    <dgm:pt modelId="{E7F1A9C8-4612-4185-8ED2-E2C89AFA8668}" type="pres">
      <dgm:prSet presAssocID="{1653AAF3-49D0-4B9E-ABB3-6A2DED144F29}" presName="connTx" presStyleLbl="parChTrans1D4" presStyleIdx="1" presStyleCnt="2"/>
      <dgm:spPr/>
    </dgm:pt>
    <dgm:pt modelId="{05F38C41-B588-46EE-96A2-26C705F70B27}" type="pres">
      <dgm:prSet presAssocID="{B0D62CAB-84D5-4CF6-8881-501B4533AEDF}" presName="root2" presStyleCnt="0"/>
      <dgm:spPr/>
    </dgm:pt>
    <dgm:pt modelId="{580A9014-1817-4E62-97C3-5C3D8D8560F3}" type="pres">
      <dgm:prSet presAssocID="{B0D62CAB-84D5-4CF6-8881-501B4533AEDF}" presName="LevelTwoTextNode" presStyleLbl="node4" presStyleIdx="0" presStyleCnt="1">
        <dgm:presLayoutVars>
          <dgm:chPref val="3"/>
        </dgm:presLayoutVars>
      </dgm:prSet>
      <dgm:spPr/>
    </dgm:pt>
    <dgm:pt modelId="{C626E077-5367-48C9-826E-9F11909289F7}" type="pres">
      <dgm:prSet presAssocID="{B0D62CAB-84D5-4CF6-8881-501B4533AEDF}" presName="level3hierChild" presStyleCnt="0"/>
      <dgm:spPr/>
    </dgm:pt>
  </dgm:ptLst>
  <dgm:cxnLst>
    <dgm:cxn modelId="{284B3602-4250-4CAF-B51D-D1F2BE058DBE}" type="presOf" srcId="{49E14F6F-5A3B-4220-9CA0-8CC68C61A63D}" destId="{691B4730-F74C-49D8-BB55-BBE11928C272}" srcOrd="1" destOrd="0" presId="urn:microsoft.com/office/officeart/2005/8/layout/hierarchy2"/>
    <dgm:cxn modelId="{43860404-D51B-4CFC-9063-241EDAA837F3}" srcId="{788677B4-60DC-473E-B89A-597EBE63769B}" destId="{B0D62CAB-84D5-4CF6-8881-501B4533AEDF}" srcOrd="0" destOrd="0" parTransId="{1653AAF3-49D0-4B9E-ABB3-6A2DED144F29}" sibTransId="{F1A562C8-E7AC-4BEA-9C38-A8FC221FA64D}"/>
    <dgm:cxn modelId="{DB25DC07-1CBF-4DB3-9404-D26D82D41848}" type="presOf" srcId="{EB2BEA13-6E2B-4186-9F89-AB6D09EFCE53}" destId="{15B3E96E-9BDA-4CC2-965F-572735D65493}" srcOrd="0" destOrd="0" presId="urn:microsoft.com/office/officeart/2005/8/layout/hierarchy2"/>
    <dgm:cxn modelId="{094F8709-A99A-4C22-84D5-13FD1081FB95}" type="presOf" srcId="{5E376659-07D6-4E8E-A05B-89F480CC3E14}" destId="{6CCEB126-68FC-4CD8-9D99-2BFE2D5927DE}" srcOrd="0" destOrd="0" presId="urn:microsoft.com/office/officeart/2005/8/layout/hierarchy2"/>
    <dgm:cxn modelId="{70EBD00E-6355-4FF6-B463-26996D2F6975}" srcId="{E3835D22-5EDC-4CAA-AF4A-9A4DE925A7B6}" destId="{FB664777-8063-4C76-9787-F8B2FECCAECC}" srcOrd="0" destOrd="0" parTransId="{28968516-AC85-49F2-910A-0CB277A41A0F}" sibTransId="{4529C13E-06BF-426A-A6FA-E80425BBB182}"/>
    <dgm:cxn modelId="{367B4018-1B0B-4E41-AADF-EEEA9717DCD6}" srcId="{6A2F15A8-409E-49C6-B3E7-C3D2D8F84C2F}" destId="{6FD759B5-389F-4642-B510-FA8DAE9C1C54}" srcOrd="0" destOrd="0" parTransId="{68E7B86C-CCD9-4D2C-95D1-152F57CD3C9F}" sibTransId="{A76EBA7C-D499-46E3-BE30-40A7BE6B3552}"/>
    <dgm:cxn modelId="{59F29322-D78C-4121-84F6-28C13DC21159}" srcId="{B66B5CE2-8814-46D8-8996-55F0EBD89E0E}" destId="{788677B4-60DC-473E-B89A-597EBE63769B}" srcOrd="0" destOrd="0" parTransId="{49E14F6F-5A3B-4220-9CA0-8CC68C61A63D}" sibTransId="{9EE792AE-20B5-4794-B202-DA3E27E79CE6}"/>
    <dgm:cxn modelId="{E04EDD2F-7AE2-4384-9E71-6EA988C9D7EF}" type="presOf" srcId="{B0D62CAB-84D5-4CF6-8881-501B4533AEDF}" destId="{580A9014-1817-4E62-97C3-5C3D8D8560F3}" srcOrd="0" destOrd="0" presId="urn:microsoft.com/office/officeart/2005/8/layout/hierarchy2"/>
    <dgm:cxn modelId="{0E73EE31-9161-43A3-A9D9-C8CD6F37E547}" type="presOf" srcId="{1653AAF3-49D0-4B9E-ABB3-6A2DED144F29}" destId="{E7F1A9C8-4612-4185-8ED2-E2C89AFA8668}" srcOrd="1" destOrd="0" presId="urn:microsoft.com/office/officeart/2005/8/layout/hierarchy2"/>
    <dgm:cxn modelId="{E4938F3D-1D63-4AA3-B897-122E889238C7}" type="presOf" srcId="{68E7B86C-CCD9-4D2C-95D1-152F57CD3C9F}" destId="{CE801C70-D0A7-4FF9-835A-CD991A03A5A5}" srcOrd="0" destOrd="0" presId="urn:microsoft.com/office/officeart/2005/8/layout/hierarchy2"/>
    <dgm:cxn modelId="{AA728C5E-62C0-4A81-8DFE-920EA05C53DE}" type="presOf" srcId="{28968516-AC85-49F2-910A-0CB277A41A0F}" destId="{CA131D7B-EB38-4200-9EF7-C23858606915}" srcOrd="0" destOrd="0" presId="urn:microsoft.com/office/officeart/2005/8/layout/hierarchy2"/>
    <dgm:cxn modelId="{10ABFE44-67FB-4D05-9FBE-8645C819C03F}" srcId="{FB664777-8063-4C76-9787-F8B2FECCAECC}" destId="{30726799-79B8-4F02-9284-6D3AD64A877D}" srcOrd="1" destOrd="0" parTransId="{F3B2BE7D-D64A-4A58-BFB4-8FE367AAADE1}" sibTransId="{23A8EC12-B3DB-471D-B5D2-6199332C2A52}"/>
    <dgm:cxn modelId="{8C5F2B6A-F1ED-45E7-BFB6-203F0249E7DD}" type="presOf" srcId="{28968516-AC85-49F2-910A-0CB277A41A0F}" destId="{0D760A34-CD37-44B2-B643-C4071F19E320}" srcOrd="1" destOrd="0" presId="urn:microsoft.com/office/officeart/2005/8/layout/hierarchy2"/>
    <dgm:cxn modelId="{B4CF5251-2B8B-4035-9D92-2E4660A63946}" srcId="{FB664777-8063-4C76-9787-F8B2FECCAECC}" destId="{6A2F15A8-409E-49C6-B3E7-C3D2D8F84C2F}" srcOrd="0" destOrd="0" parTransId="{1736E9A5-4F7A-43B9-A933-895B04A859BE}" sibTransId="{C5DFF3B8-0DB7-4A87-8B6B-6474D4956454}"/>
    <dgm:cxn modelId="{81C35657-C34B-4236-A7F1-29B7148F0D49}" type="presOf" srcId="{E3835D22-5EDC-4CAA-AF4A-9A4DE925A7B6}" destId="{5947BB14-79C4-437E-A597-6915A5A1F22F}" srcOrd="0" destOrd="0" presId="urn:microsoft.com/office/officeart/2005/8/layout/hierarchy2"/>
    <dgm:cxn modelId="{E7D6007B-2742-4CF8-B31F-CDA426018819}" srcId="{E3835D22-5EDC-4CAA-AF4A-9A4DE925A7B6}" destId="{B66B5CE2-8814-46D8-8996-55F0EBD89E0E}" srcOrd="1" destOrd="0" parTransId="{5E376659-07D6-4E8E-A05B-89F480CC3E14}" sibTransId="{498434CF-CFBE-4616-A2E6-548E2C7C14A9}"/>
    <dgm:cxn modelId="{EC38D782-DB49-44BD-8A9E-19666BCB1E0D}" type="presOf" srcId="{788677B4-60DC-473E-B89A-597EBE63769B}" destId="{006D28DC-A546-42CF-A494-E473981C60CE}" srcOrd="0" destOrd="0" presId="urn:microsoft.com/office/officeart/2005/8/layout/hierarchy2"/>
    <dgm:cxn modelId="{394DB98E-58FC-4196-93E7-569C0B53634C}" type="presOf" srcId="{F3B2BE7D-D64A-4A58-BFB4-8FE367AAADE1}" destId="{BEF687AA-FB8C-44F3-A4E4-A03A07F136ED}" srcOrd="0" destOrd="0" presId="urn:microsoft.com/office/officeart/2005/8/layout/hierarchy2"/>
    <dgm:cxn modelId="{9D6CA48F-A8D2-492A-ADCA-225D5EFF5F8C}" type="presOf" srcId="{1736E9A5-4F7A-43B9-A933-895B04A859BE}" destId="{0F3657B5-C068-48FF-92C6-7F3F6EB3440B}" srcOrd="0" destOrd="0" presId="urn:microsoft.com/office/officeart/2005/8/layout/hierarchy2"/>
    <dgm:cxn modelId="{2626E191-5FFB-4E54-A236-020191342E2A}" type="presOf" srcId="{49E14F6F-5A3B-4220-9CA0-8CC68C61A63D}" destId="{15D87C29-3A0E-4B70-AB15-7AEB0C53E3EE}" srcOrd="0" destOrd="0" presId="urn:microsoft.com/office/officeart/2005/8/layout/hierarchy2"/>
    <dgm:cxn modelId="{7C5AB798-92F3-4DCA-AD64-D33FBC7AD0B6}" srcId="{EB2BEA13-6E2B-4186-9F89-AB6D09EFCE53}" destId="{E3835D22-5EDC-4CAA-AF4A-9A4DE925A7B6}" srcOrd="0" destOrd="0" parTransId="{32B04266-2658-498E-B1ED-D644A32FAC9E}" sibTransId="{A8D76C9A-1ACC-4EC8-A476-93D3CBE4E48A}"/>
    <dgm:cxn modelId="{D79F209B-B6F4-4D23-917D-39379601F7DB}" type="presOf" srcId="{1736E9A5-4F7A-43B9-A933-895B04A859BE}" destId="{FFFD6163-1583-4822-B853-3AADCC353DE3}" srcOrd="1" destOrd="0" presId="urn:microsoft.com/office/officeart/2005/8/layout/hierarchy2"/>
    <dgm:cxn modelId="{150856A6-E409-4EB8-8885-A718DE46AEF7}" type="presOf" srcId="{F3B2BE7D-D64A-4A58-BFB4-8FE367AAADE1}" destId="{EEEE1696-E9F2-494D-AB0B-4A6DEDCB9025}" srcOrd="1" destOrd="0" presId="urn:microsoft.com/office/officeart/2005/8/layout/hierarchy2"/>
    <dgm:cxn modelId="{15ABCCA6-2FA2-4FEA-8826-A7A5F29AE525}" type="presOf" srcId="{5E376659-07D6-4E8E-A05B-89F480CC3E14}" destId="{3AC2D887-F51A-49BD-843A-B83A1932DBC8}" srcOrd="1" destOrd="0" presId="urn:microsoft.com/office/officeart/2005/8/layout/hierarchy2"/>
    <dgm:cxn modelId="{3D9C7FA7-530A-46E1-B187-13883E45473A}" type="presOf" srcId="{68E7B86C-CCD9-4D2C-95D1-152F57CD3C9F}" destId="{503A4E36-5D07-444E-B99F-3315BF89521D}" srcOrd="1" destOrd="0" presId="urn:microsoft.com/office/officeart/2005/8/layout/hierarchy2"/>
    <dgm:cxn modelId="{006343BF-63B2-48E5-93FF-A519FD82C3B0}" type="presOf" srcId="{6FD759B5-389F-4642-B510-FA8DAE9C1C54}" destId="{5AA5B984-2CD1-4F0C-808B-6ACB225A04A9}" srcOrd="0" destOrd="0" presId="urn:microsoft.com/office/officeart/2005/8/layout/hierarchy2"/>
    <dgm:cxn modelId="{12AD84CA-40AC-4805-8B18-7A7AE4A586B4}" type="presOf" srcId="{6A2F15A8-409E-49C6-B3E7-C3D2D8F84C2F}" destId="{4EC65370-2975-47DB-B794-DDD4A520765B}" srcOrd="0" destOrd="0" presId="urn:microsoft.com/office/officeart/2005/8/layout/hierarchy2"/>
    <dgm:cxn modelId="{3B10ACE3-9A4A-435A-9678-BC3F3D8C42FE}" type="presOf" srcId="{FB664777-8063-4C76-9787-F8B2FECCAECC}" destId="{7E82A5DC-CCD6-4FB2-8B73-AFBEBF32672E}" srcOrd="0" destOrd="0" presId="urn:microsoft.com/office/officeart/2005/8/layout/hierarchy2"/>
    <dgm:cxn modelId="{52A784EC-8EDC-48BD-BE33-F290B6AB5FFA}" type="presOf" srcId="{1653AAF3-49D0-4B9E-ABB3-6A2DED144F29}" destId="{5E1E4EB2-41B8-44DE-B0C7-66F4D5ECB3EC}" srcOrd="0" destOrd="0" presId="urn:microsoft.com/office/officeart/2005/8/layout/hierarchy2"/>
    <dgm:cxn modelId="{0FC7CEEF-96F0-49FD-B160-F7FF8C7DEB98}" type="presOf" srcId="{30726799-79B8-4F02-9284-6D3AD64A877D}" destId="{E2F44C3D-7D33-4CCB-B82F-5C0D2056C434}" srcOrd="0" destOrd="0" presId="urn:microsoft.com/office/officeart/2005/8/layout/hierarchy2"/>
    <dgm:cxn modelId="{A67A16F1-7172-4B02-81CE-A98B26B4A0DD}" type="presOf" srcId="{B66B5CE2-8814-46D8-8996-55F0EBD89E0E}" destId="{FBE5C405-6E64-4F5A-BCE9-C35E5988DB7A}" srcOrd="0" destOrd="0" presId="urn:microsoft.com/office/officeart/2005/8/layout/hierarchy2"/>
    <dgm:cxn modelId="{B8CD4831-D06C-4DE3-80D6-18C8C565DA66}" type="presParOf" srcId="{15B3E96E-9BDA-4CC2-965F-572735D65493}" destId="{99731F72-D20F-46E9-B28D-60A8BFDE0968}" srcOrd="0" destOrd="0" presId="urn:microsoft.com/office/officeart/2005/8/layout/hierarchy2"/>
    <dgm:cxn modelId="{139F08B2-8D25-444F-9AFC-1AEADC6CEE28}" type="presParOf" srcId="{99731F72-D20F-46E9-B28D-60A8BFDE0968}" destId="{5947BB14-79C4-437E-A597-6915A5A1F22F}" srcOrd="0" destOrd="0" presId="urn:microsoft.com/office/officeart/2005/8/layout/hierarchy2"/>
    <dgm:cxn modelId="{C5E2314A-0792-404F-9F5F-C62661592E49}" type="presParOf" srcId="{99731F72-D20F-46E9-B28D-60A8BFDE0968}" destId="{078A3481-39A7-471A-97FA-15008FA55A92}" srcOrd="1" destOrd="0" presId="urn:microsoft.com/office/officeart/2005/8/layout/hierarchy2"/>
    <dgm:cxn modelId="{B138E865-1882-4928-BEB5-4D9EC7683D4B}" type="presParOf" srcId="{078A3481-39A7-471A-97FA-15008FA55A92}" destId="{CA131D7B-EB38-4200-9EF7-C23858606915}" srcOrd="0" destOrd="0" presId="urn:microsoft.com/office/officeart/2005/8/layout/hierarchy2"/>
    <dgm:cxn modelId="{4BC787A7-7810-4988-8591-531DCCD236A4}" type="presParOf" srcId="{CA131D7B-EB38-4200-9EF7-C23858606915}" destId="{0D760A34-CD37-44B2-B643-C4071F19E320}" srcOrd="0" destOrd="0" presId="urn:microsoft.com/office/officeart/2005/8/layout/hierarchy2"/>
    <dgm:cxn modelId="{3EAA8F7C-1C2D-4FFD-9E5E-D546B5A7F96B}" type="presParOf" srcId="{078A3481-39A7-471A-97FA-15008FA55A92}" destId="{85D9683D-8804-49B7-90A7-FB689934FF27}" srcOrd="1" destOrd="0" presId="urn:microsoft.com/office/officeart/2005/8/layout/hierarchy2"/>
    <dgm:cxn modelId="{B45142C6-56AC-4B64-845A-0A0C3AC56798}" type="presParOf" srcId="{85D9683D-8804-49B7-90A7-FB689934FF27}" destId="{7E82A5DC-CCD6-4FB2-8B73-AFBEBF32672E}" srcOrd="0" destOrd="0" presId="urn:microsoft.com/office/officeart/2005/8/layout/hierarchy2"/>
    <dgm:cxn modelId="{E8857514-B5D6-4FA3-AED0-1B44E8AC21EB}" type="presParOf" srcId="{85D9683D-8804-49B7-90A7-FB689934FF27}" destId="{84B11654-0DEF-4204-BF28-7AE594781B3A}" srcOrd="1" destOrd="0" presId="urn:microsoft.com/office/officeart/2005/8/layout/hierarchy2"/>
    <dgm:cxn modelId="{E83C47B3-2332-4453-A1AB-4E00D58AC61C}" type="presParOf" srcId="{84B11654-0DEF-4204-BF28-7AE594781B3A}" destId="{0F3657B5-C068-48FF-92C6-7F3F6EB3440B}" srcOrd="0" destOrd="0" presId="urn:microsoft.com/office/officeart/2005/8/layout/hierarchy2"/>
    <dgm:cxn modelId="{6B37D8C0-820F-4DAF-86D0-E028E215B04F}" type="presParOf" srcId="{0F3657B5-C068-48FF-92C6-7F3F6EB3440B}" destId="{FFFD6163-1583-4822-B853-3AADCC353DE3}" srcOrd="0" destOrd="0" presId="urn:microsoft.com/office/officeart/2005/8/layout/hierarchy2"/>
    <dgm:cxn modelId="{FD5FDEFA-992A-4E89-8F53-204EC8F6D38E}" type="presParOf" srcId="{84B11654-0DEF-4204-BF28-7AE594781B3A}" destId="{B00AA310-5C8A-4A6F-8223-FA519D6D5154}" srcOrd="1" destOrd="0" presId="urn:microsoft.com/office/officeart/2005/8/layout/hierarchy2"/>
    <dgm:cxn modelId="{07774516-7507-4625-B2EA-57A106D8BD2B}" type="presParOf" srcId="{B00AA310-5C8A-4A6F-8223-FA519D6D5154}" destId="{4EC65370-2975-47DB-B794-DDD4A520765B}" srcOrd="0" destOrd="0" presId="urn:microsoft.com/office/officeart/2005/8/layout/hierarchy2"/>
    <dgm:cxn modelId="{8803AE8D-AA01-488C-9588-BCBA14241B6A}" type="presParOf" srcId="{B00AA310-5C8A-4A6F-8223-FA519D6D5154}" destId="{C35A8097-8F09-4098-81E8-59EE3695C9DA}" srcOrd="1" destOrd="0" presId="urn:microsoft.com/office/officeart/2005/8/layout/hierarchy2"/>
    <dgm:cxn modelId="{DF440201-D4C2-4566-B192-391CF37AEF44}" type="presParOf" srcId="{C35A8097-8F09-4098-81E8-59EE3695C9DA}" destId="{CE801C70-D0A7-4FF9-835A-CD991A03A5A5}" srcOrd="0" destOrd="0" presId="urn:microsoft.com/office/officeart/2005/8/layout/hierarchy2"/>
    <dgm:cxn modelId="{2880D203-EE42-4EE2-BBDC-0B3B3D94BB35}" type="presParOf" srcId="{CE801C70-D0A7-4FF9-835A-CD991A03A5A5}" destId="{503A4E36-5D07-444E-B99F-3315BF89521D}" srcOrd="0" destOrd="0" presId="urn:microsoft.com/office/officeart/2005/8/layout/hierarchy2"/>
    <dgm:cxn modelId="{CB0B01C6-A9D2-43F3-8EFB-79852B0E76A2}" type="presParOf" srcId="{C35A8097-8F09-4098-81E8-59EE3695C9DA}" destId="{230C4412-85B4-431E-83D0-BBDF37EFE08C}" srcOrd="1" destOrd="0" presId="urn:microsoft.com/office/officeart/2005/8/layout/hierarchy2"/>
    <dgm:cxn modelId="{5B20BE71-0932-4AD2-8E85-F62785B790E4}" type="presParOf" srcId="{230C4412-85B4-431E-83D0-BBDF37EFE08C}" destId="{5AA5B984-2CD1-4F0C-808B-6ACB225A04A9}" srcOrd="0" destOrd="0" presId="urn:microsoft.com/office/officeart/2005/8/layout/hierarchy2"/>
    <dgm:cxn modelId="{4775BD86-7C13-4318-87CB-46EAAA945CF4}" type="presParOf" srcId="{230C4412-85B4-431E-83D0-BBDF37EFE08C}" destId="{97A190AA-C2BF-425D-9B31-CC8150A13091}" srcOrd="1" destOrd="0" presId="urn:microsoft.com/office/officeart/2005/8/layout/hierarchy2"/>
    <dgm:cxn modelId="{DB9CC0B0-5B80-4A2F-91A8-514DA17BF15B}" type="presParOf" srcId="{84B11654-0DEF-4204-BF28-7AE594781B3A}" destId="{BEF687AA-FB8C-44F3-A4E4-A03A07F136ED}" srcOrd="2" destOrd="0" presId="urn:microsoft.com/office/officeart/2005/8/layout/hierarchy2"/>
    <dgm:cxn modelId="{02DC0C31-D4ED-4F25-B16B-5AD28D1F83BE}" type="presParOf" srcId="{BEF687AA-FB8C-44F3-A4E4-A03A07F136ED}" destId="{EEEE1696-E9F2-494D-AB0B-4A6DEDCB9025}" srcOrd="0" destOrd="0" presId="urn:microsoft.com/office/officeart/2005/8/layout/hierarchy2"/>
    <dgm:cxn modelId="{C52FB473-1E3E-4D14-AF6B-590F022918ED}" type="presParOf" srcId="{84B11654-0DEF-4204-BF28-7AE594781B3A}" destId="{7765F179-6C15-4ACE-9301-79D1216B96C7}" srcOrd="3" destOrd="0" presId="urn:microsoft.com/office/officeart/2005/8/layout/hierarchy2"/>
    <dgm:cxn modelId="{3EA8231E-4128-4EC9-BC92-CD5D0693FB66}" type="presParOf" srcId="{7765F179-6C15-4ACE-9301-79D1216B96C7}" destId="{E2F44C3D-7D33-4CCB-B82F-5C0D2056C434}" srcOrd="0" destOrd="0" presId="urn:microsoft.com/office/officeart/2005/8/layout/hierarchy2"/>
    <dgm:cxn modelId="{94C2EEF7-91EF-471C-B141-0F4872C9B311}" type="presParOf" srcId="{7765F179-6C15-4ACE-9301-79D1216B96C7}" destId="{4F00B9DE-4104-44C7-A31D-F7D78674F4AC}" srcOrd="1" destOrd="0" presId="urn:microsoft.com/office/officeart/2005/8/layout/hierarchy2"/>
    <dgm:cxn modelId="{E44F988E-08FF-4E3F-8251-D7AB2330539B}" type="presParOf" srcId="{078A3481-39A7-471A-97FA-15008FA55A92}" destId="{6CCEB126-68FC-4CD8-9D99-2BFE2D5927DE}" srcOrd="2" destOrd="0" presId="urn:microsoft.com/office/officeart/2005/8/layout/hierarchy2"/>
    <dgm:cxn modelId="{F02A078C-69CD-4F25-9EF2-B3ECBA27ED9F}" type="presParOf" srcId="{6CCEB126-68FC-4CD8-9D99-2BFE2D5927DE}" destId="{3AC2D887-F51A-49BD-843A-B83A1932DBC8}" srcOrd="0" destOrd="0" presId="urn:microsoft.com/office/officeart/2005/8/layout/hierarchy2"/>
    <dgm:cxn modelId="{86181B2F-F396-4C8B-A7C0-96DB17231E56}" type="presParOf" srcId="{078A3481-39A7-471A-97FA-15008FA55A92}" destId="{2E7ACB48-E390-4565-ADF9-346BC8151215}" srcOrd="3" destOrd="0" presId="urn:microsoft.com/office/officeart/2005/8/layout/hierarchy2"/>
    <dgm:cxn modelId="{82A03CE7-610D-4616-B28F-5E06B14B91F5}" type="presParOf" srcId="{2E7ACB48-E390-4565-ADF9-346BC8151215}" destId="{FBE5C405-6E64-4F5A-BCE9-C35E5988DB7A}" srcOrd="0" destOrd="0" presId="urn:microsoft.com/office/officeart/2005/8/layout/hierarchy2"/>
    <dgm:cxn modelId="{8297259E-A513-4934-8521-73B101A80A40}" type="presParOf" srcId="{2E7ACB48-E390-4565-ADF9-346BC8151215}" destId="{52050310-1027-4786-BA86-38B0D487A788}" srcOrd="1" destOrd="0" presId="urn:microsoft.com/office/officeart/2005/8/layout/hierarchy2"/>
    <dgm:cxn modelId="{4A839818-2F6C-4D3B-B7A3-159135EF4B11}" type="presParOf" srcId="{52050310-1027-4786-BA86-38B0D487A788}" destId="{15D87C29-3A0E-4B70-AB15-7AEB0C53E3EE}" srcOrd="0" destOrd="0" presId="urn:microsoft.com/office/officeart/2005/8/layout/hierarchy2"/>
    <dgm:cxn modelId="{14C5CD3A-8BDE-4AA6-8E78-3E4DE070F04B}" type="presParOf" srcId="{15D87C29-3A0E-4B70-AB15-7AEB0C53E3EE}" destId="{691B4730-F74C-49D8-BB55-BBE11928C272}" srcOrd="0" destOrd="0" presId="urn:microsoft.com/office/officeart/2005/8/layout/hierarchy2"/>
    <dgm:cxn modelId="{A2B50123-06C4-4885-B3BE-02F79E7DE308}" type="presParOf" srcId="{52050310-1027-4786-BA86-38B0D487A788}" destId="{94308877-3215-4E57-A0B2-A5B85ECEA2E3}" srcOrd="1" destOrd="0" presId="urn:microsoft.com/office/officeart/2005/8/layout/hierarchy2"/>
    <dgm:cxn modelId="{48F646F4-5C35-47BB-A864-BAEDA487D6B9}" type="presParOf" srcId="{94308877-3215-4E57-A0B2-A5B85ECEA2E3}" destId="{006D28DC-A546-42CF-A494-E473981C60CE}" srcOrd="0" destOrd="0" presId="urn:microsoft.com/office/officeart/2005/8/layout/hierarchy2"/>
    <dgm:cxn modelId="{72EDFF29-2460-41BA-8526-564B21AEA8E5}" type="presParOf" srcId="{94308877-3215-4E57-A0B2-A5B85ECEA2E3}" destId="{9E0B33FA-3D63-45D9-A378-EE3987D8A387}" srcOrd="1" destOrd="0" presId="urn:microsoft.com/office/officeart/2005/8/layout/hierarchy2"/>
    <dgm:cxn modelId="{C88A5DDD-BD4B-457F-8D79-A5E9ADC34A8C}" type="presParOf" srcId="{9E0B33FA-3D63-45D9-A378-EE3987D8A387}" destId="{5E1E4EB2-41B8-44DE-B0C7-66F4D5ECB3EC}" srcOrd="0" destOrd="0" presId="urn:microsoft.com/office/officeart/2005/8/layout/hierarchy2"/>
    <dgm:cxn modelId="{8EA1EEB7-7C15-4832-8064-F3C9E77319BD}" type="presParOf" srcId="{5E1E4EB2-41B8-44DE-B0C7-66F4D5ECB3EC}" destId="{E7F1A9C8-4612-4185-8ED2-E2C89AFA8668}" srcOrd="0" destOrd="0" presId="urn:microsoft.com/office/officeart/2005/8/layout/hierarchy2"/>
    <dgm:cxn modelId="{74009EEB-5061-49E2-A2AE-D07A7771F66B}" type="presParOf" srcId="{9E0B33FA-3D63-45D9-A378-EE3987D8A387}" destId="{05F38C41-B588-46EE-96A2-26C705F70B27}" srcOrd="1" destOrd="0" presId="urn:microsoft.com/office/officeart/2005/8/layout/hierarchy2"/>
    <dgm:cxn modelId="{171A6064-F8D0-4C3B-AA84-F9BC427A6507}" type="presParOf" srcId="{05F38C41-B588-46EE-96A2-26C705F70B27}" destId="{580A9014-1817-4E62-97C3-5C3D8D8560F3}" srcOrd="0" destOrd="0" presId="urn:microsoft.com/office/officeart/2005/8/layout/hierarchy2"/>
    <dgm:cxn modelId="{732F3CD0-0FED-45EB-BA59-3EE51C2D2ED7}" type="presParOf" srcId="{05F38C41-B588-46EE-96A2-26C705F70B27}" destId="{C626E077-5367-48C9-826E-9F11909289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D3DF30-EBB8-47E5-A907-CE64D87B2346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2362D49-4EC9-4809-942D-449DBB752E68}">
      <dgm:prSet/>
      <dgm:spPr>
        <a:solidFill>
          <a:schemeClr val="accent1"/>
        </a:solidFill>
      </dgm:spPr>
      <dgm:t>
        <a:bodyPr/>
        <a:lstStyle/>
        <a:p>
          <a:r>
            <a:rPr lang="en-GB"/>
            <a:t>Internal</a:t>
          </a:r>
          <a:endParaRPr lang="en-US"/>
        </a:p>
      </dgm:t>
    </dgm:pt>
    <dgm:pt modelId="{AF20F1D8-8691-4703-93C7-CC932AA04271}" type="parTrans" cxnId="{7E49A280-FA37-4801-A5EF-598E4BBB48BA}">
      <dgm:prSet/>
      <dgm:spPr/>
      <dgm:t>
        <a:bodyPr/>
        <a:lstStyle/>
        <a:p>
          <a:endParaRPr lang="en-US"/>
        </a:p>
      </dgm:t>
    </dgm:pt>
    <dgm:pt modelId="{15009ECD-DF19-440B-BCC1-999FDAA894B9}" type="sibTrans" cxnId="{7E49A280-FA37-4801-A5EF-598E4BBB48BA}">
      <dgm:prSet/>
      <dgm:spPr/>
      <dgm:t>
        <a:bodyPr/>
        <a:lstStyle/>
        <a:p>
          <a:endParaRPr lang="en-US"/>
        </a:p>
      </dgm:t>
    </dgm:pt>
    <dgm:pt modelId="{3A88A863-7C12-4A71-B049-C9341B2C0F97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GB" sz="1600" dirty="0"/>
            <a:t>Use data dashboards to identify areas of need across the region at regional and local level.</a:t>
          </a:r>
          <a:endParaRPr lang="en-US" sz="1600" dirty="0"/>
        </a:p>
      </dgm:t>
    </dgm:pt>
    <dgm:pt modelId="{A64807A3-4145-4583-BC4C-D4267E8BBDBD}" type="parTrans" cxnId="{A6FFA37C-C16A-4E54-AA51-DA579C920E54}">
      <dgm:prSet/>
      <dgm:spPr/>
      <dgm:t>
        <a:bodyPr/>
        <a:lstStyle/>
        <a:p>
          <a:endParaRPr lang="en-US"/>
        </a:p>
      </dgm:t>
    </dgm:pt>
    <dgm:pt modelId="{48178C5D-CB17-429C-8FFC-47EED6EAC824}" type="sibTrans" cxnId="{A6FFA37C-C16A-4E54-AA51-DA579C920E54}">
      <dgm:prSet/>
      <dgm:spPr/>
      <dgm:t>
        <a:bodyPr/>
        <a:lstStyle/>
        <a:p>
          <a:endParaRPr lang="en-US"/>
        </a:p>
      </dgm:t>
    </dgm:pt>
    <dgm:pt modelId="{71AAABDD-B6CE-411D-A159-EE4FFE95AEC7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GB" sz="1600" dirty="0"/>
            <a:t>Work with our Probation Delivery Units to scope our local communities, to understand the current interventions and services available to meet these needs.</a:t>
          </a:r>
          <a:endParaRPr lang="en-US" sz="1600" dirty="0"/>
        </a:p>
      </dgm:t>
    </dgm:pt>
    <dgm:pt modelId="{5D501D67-8350-4FA6-885E-72BD23E96680}" type="parTrans" cxnId="{B1D7D2F4-9586-4FF9-A2F5-797DF4F5872D}">
      <dgm:prSet/>
      <dgm:spPr/>
      <dgm:t>
        <a:bodyPr/>
        <a:lstStyle/>
        <a:p>
          <a:endParaRPr lang="en-US"/>
        </a:p>
      </dgm:t>
    </dgm:pt>
    <dgm:pt modelId="{F1D2DE4C-19F6-4F29-8A8B-74FCB41AB07A}" type="sibTrans" cxnId="{B1D7D2F4-9586-4FF9-A2F5-797DF4F5872D}">
      <dgm:prSet/>
      <dgm:spPr/>
      <dgm:t>
        <a:bodyPr/>
        <a:lstStyle/>
        <a:p>
          <a:endParaRPr lang="en-US"/>
        </a:p>
      </dgm:t>
    </dgm:pt>
    <dgm:pt modelId="{63F292FA-2A12-4C7E-B75D-B2D28E5FEDD5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GB" sz="1600" dirty="0"/>
            <a:t>Identify genuine gaps in provision where there are no funding streams to address this.</a:t>
          </a:r>
          <a:endParaRPr lang="en-US" sz="1600" dirty="0"/>
        </a:p>
      </dgm:t>
    </dgm:pt>
    <dgm:pt modelId="{58F8E725-0381-4EA2-9675-A8DEBB4CB1CB}" type="parTrans" cxnId="{68A598DD-260B-4CDB-BE98-FA7A0481A08C}">
      <dgm:prSet/>
      <dgm:spPr/>
      <dgm:t>
        <a:bodyPr/>
        <a:lstStyle/>
        <a:p>
          <a:endParaRPr lang="en-US"/>
        </a:p>
      </dgm:t>
    </dgm:pt>
    <dgm:pt modelId="{73E17812-6A9E-4D17-929E-CB61F7827DD4}" type="sibTrans" cxnId="{68A598DD-260B-4CDB-BE98-FA7A0481A08C}">
      <dgm:prSet/>
      <dgm:spPr/>
      <dgm:t>
        <a:bodyPr/>
        <a:lstStyle/>
        <a:p>
          <a:endParaRPr lang="en-US"/>
        </a:p>
      </dgm:t>
    </dgm:pt>
    <dgm:pt modelId="{ADDEA478-A199-4859-BE2E-D586052F58C6}">
      <dgm:prSet/>
      <dgm:spPr>
        <a:solidFill>
          <a:schemeClr val="accent1"/>
        </a:solidFill>
      </dgm:spPr>
      <dgm:t>
        <a:bodyPr/>
        <a:lstStyle/>
        <a:p>
          <a:r>
            <a:rPr lang="en-GB"/>
            <a:t>External</a:t>
          </a:r>
          <a:endParaRPr lang="en-US"/>
        </a:p>
      </dgm:t>
    </dgm:pt>
    <dgm:pt modelId="{ABE92E0F-B06B-43BB-AE0C-F4C78F86F155}" type="parTrans" cxnId="{88975590-013A-4CCB-A7E6-23AEC7CDEBB8}">
      <dgm:prSet/>
      <dgm:spPr/>
      <dgm:t>
        <a:bodyPr/>
        <a:lstStyle/>
        <a:p>
          <a:endParaRPr lang="en-US"/>
        </a:p>
      </dgm:t>
    </dgm:pt>
    <dgm:pt modelId="{C6FA4E38-9137-4016-AB05-58212A1C5960}" type="sibTrans" cxnId="{88975590-013A-4CCB-A7E6-23AEC7CDEBB8}">
      <dgm:prSet/>
      <dgm:spPr/>
      <dgm:t>
        <a:bodyPr/>
        <a:lstStyle/>
        <a:p>
          <a:endParaRPr lang="en-US"/>
        </a:p>
      </dgm:t>
    </dgm:pt>
    <dgm:pt modelId="{5F709F25-AF31-4FDF-93B1-1AE9DEF70C39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GB" sz="1600" dirty="0"/>
            <a:t>Invite innovative ideas from our stakeholders</a:t>
          </a:r>
          <a:endParaRPr lang="en-US" sz="1600" dirty="0"/>
        </a:p>
      </dgm:t>
    </dgm:pt>
    <dgm:pt modelId="{ACC47F78-CE3D-4EA6-BDDB-EEE77581014E}" type="parTrans" cxnId="{D05CEDC0-39E8-4C4F-ADBF-A01C66DF050E}">
      <dgm:prSet/>
      <dgm:spPr/>
      <dgm:t>
        <a:bodyPr/>
        <a:lstStyle/>
        <a:p>
          <a:endParaRPr lang="en-US"/>
        </a:p>
      </dgm:t>
    </dgm:pt>
    <dgm:pt modelId="{6EC18AA3-F17B-4859-BBF3-E82774A94562}" type="sibTrans" cxnId="{D05CEDC0-39E8-4C4F-ADBF-A01C66DF050E}">
      <dgm:prSet/>
      <dgm:spPr/>
      <dgm:t>
        <a:bodyPr/>
        <a:lstStyle/>
        <a:p>
          <a:endParaRPr lang="en-US"/>
        </a:p>
      </dgm:t>
    </dgm:pt>
    <dgm:pt modelId="{480C103A-8C60-4C0D-A3E6-ECD000DA68A7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GB" sz="1600" dirty="0"/>
            <a:t>Explore options for co-commissioning</a:t>
          </a:r>
          <a:endParaRPr lang="en-US" sz="1600" dirty="0"/>
        </a:p>
      </dgm:t>
    </dgm:pt>
    <dgm:pt modelId="{868F766A-3561-4F17-8CE8-A6E5645C515E}" type="parTrans" cxnId="{E54850D2-8AAC-45C5-99EC-0488FC0CB188}">
      <dgm:prSet/>
      <dgm:spPr/>
      <dgm:t>
        <a:bodyPr/>
        <a:lstStyle/>
        <a:p>
          <a:endParaRPr lang="en-US"/>
        </a:p>
      </dgm:t>
    </dgm:pt>
    <dgm:pt modelId="{A7C542FA-E023-4D00-AA82-AC2440F41AC0}" type="sibTrans" cxnId="{E54850D2-8AAC-45C5-99EC-0488FC0CB188}">
      <dgm:prSet/>
      <dgm:spPr/>
      <dgm:t>
        <a:bodyPr/>
        <a:lstStyle/>
        <a:p>
          <a:endParaRPr lang="en-US"/>
        </a:p>
      </dgm:t>
    </dgm:pt>
    <dgm:pt modelId="{F5B7BEF5-AE3F-403D-BCB1-FDD1E8CD3944}">
      <dgm:prSet custT="1"/>
      <dgm:spPr>
        <a:ln>
          <a:solidFill>
            <a:schemeClr val="accent1"/>
          </a:solidFill>
        </a:ln>
      </dgm:spPr>
      <dgm:t>
        <a:bodyPr/>
        <a:lstStyle/>
        <a:p>
          <a:endParaRPr lang="en-US" sz="1600" dirty="0"/>
        </a:p>
      </dgm:t>
    </dgm:pt>
    <dgm:pt modelId="{056EB520-4B6C-4472-B605-D45B90269311}" type="parTrans" cxnId="{B07D981C-DC9F-44C3-80BB-7F7CBFC6E958}">
      <dgm:prSet/>
      <dgm:spPr/>
      <dgm:t>
        <a:bodyPr/>
        <a:lstStyle/>
        <a:p>
          <a:endParaRPr lang="en-GB"/>
        </a:p>
      </dgm:t>
    </dgm:pt>
    <dgm:pt modelId="{4F28B6C1-4969-497F-B49D-C89D19DCBC1C}" type="sibTrans" cxnId="{B07D981C-DC9F-44C3-80BB-7F7CBFC6E958}">
      <dgm:prSet/>
      <dgm:spPr/>
      <dgm:t>
        <a:bodyPr/>
        <a:lstStyle/>
        <a:p>
          <a:endParaRPr lang="en-GB"/>
        </a:p>
      </dgm:t>
    </dgm:pt>
    <dgm:pt modelId="{C94F55B9-B4D2-4E9D-A756-976160383C85}">
      <dgm:prSet custT="1"/>
      <dgm:spPr>
        <a:ln>
          <a:solidFill>
            <a:schemeClr val="accent1"/>
          </a:solidFill>
        </a:ln>
      </dgm:spPr>
      <dgm:t>
        <a:bodyPr/>
        <a:lstStyle/>
        <a:p>
          <a:endParaRPr lang="en-US" sz="1600" dirty="0"/>
        </a:p>
      </dgm:t>
    </dgm:pt>
    <dgm:pt modelId="{F907BFDE-1826-4197-913C-1352673BA3FD}" type="parTrans" cxnId="{77BE9C7B-1D72-4267-BEC2-FB23F77C327B}">
      <dgm:prSet/>
      <dgm:spPr/>
      <dgm:t>
        <a:bodyPr/>
        <a:lstStyle/>
        <a:p>
          <a:endParaRPr lang="en-GB"/>
        </a:p>
      </dgm:t>
    </dgm:pt>
    <dgm:pt modelId="{AA06286A-0B17-4827-9BC1-81307F94E34C}" type="sibTrans" cxnId="{77BE9C7B-1D72-4267-BEC2-FB23F77C327B}">
      <dgm:prSet/>
      <dgm:spPr/>
      <dgm:t>
        <a:bodyPr/>
        <a:lstStyle/>
        <a:p>
          <a:endParaRPr lang="en-GB"/>
        </a:p>
      </dgm:t>
    </dgm:pt>
    <dgm:pt modelId="{20AF08C6-F216-4005-81CC-2423F4E78272}">
      <dgm:prSet custT="1"/>
      <dgm:spPr>
        <a:ln>
          <a:solidFill>
            <a:schemeClr val="accent1"/>
          </a:solidFill>
        </a:ln>
      </dgm:spPr>
      <dgm:t>
        <a:bodyPr/>
        <a:lstStyle/>
        <a:p>
          <a:endParaRPr lang="en-US" sz="1600" dirty="0"/>
        </a:p>
      </dgm:t>
    </dgm:pt>
    <dgm:pt modelId="{7A88A008-2081-41AE-B151-9EFC83F3A900}" type="parTrans" cxnId="{F04CFFF7-8BE3-45AA-B331-675B2DD5CEF7}">
      <dgm:prSet/>
      <dgm:spPr/>
      <dgm:t>
        <a:bodyPr/>
        <a:lstStyle/>
        <a:p>
          <a:endParaRPr lang="en-GB"/>
        </a:p>
      </dgm:t>
    </dgm:pt>
    <dgm:pt modelId="{82B35B46-69A4-4E03-B069-A0029EBB6E2F}" type="sibTrans" cxnId="{F04CFFF7-8BE3-45AA-B331-675B2DD5CEF7}">
      <dgm:prSet/>
      <dgm:spPr/>
      <dgm:t>
        <a:bodyPr/>
        <a:lstStyle/>
        <a:p>
          <a:endParaRPr lang="en-GB"/>
        </a:p>
      </dgm:t>
    </dgm:pt>
    <dgm:pt modelId="{886BBF93-418A-49FE-868D-B3D150696A54}" type="pres">
      <dgm:prSet presAssocID="{E0D3DF30-EBB8-47E5-A907-CE64D87B2346}" presName="linear" presStyleCnt="0">
        <dgm:presLayoutVars>
          <dgm:dir/>
          <dgm:animLvl val="lvl"/>
          <dgm:resizeHandles val="exact"/>
        </dgm:presLayoutVars>
      </dgm:prSet>
      <dgm:spPr/>
    </dgm:pt>
    <dgm:pt modelId="{55F5724A-A9EB-450F-B84F-E18340BE1CDF}" type="pres">
      <dgm:prSet presAssocID="{D2362D49-4EC9-4809-942D-449DBB752E68}" presName="parentLin" presStyleCnt="0"/>
      <dgm:spPr/>
    </dgm:pt>
    <dgm:pt modelId="{42520DCA-21AC-4510-AB57-CC20DED0A84B}" type="pres">
      <dgm:prSet presAssocID="{D2362D49-4EC9-4809-942D-449DBB752E68}" presName="parentLeftMargin" presStyleLbl="node1" presStyleIdx="0" presStyleCnt="2"/>
      <dgm:spPr/>
    </dgm:pt>
    <dgm:pt modelId="{8FAB0607-57AB-49BC-A2FD-FACC15786896}" type="pres">
      <dgm:prSet presAssocID="{D2362D49-4EC9-4809-942D-449DBB752E6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25A43D2-6679-4466-A2B0-F561ADDFA816}" type="pres">
      <dgm:prSet presAssocID="{D2362D49-4EC9-4809-942D-449DBB752E68}" presName="negativeSpace" presStyleCnt="0"/>
      <dgm:spPr/>
    </dgm:pt>
    <dgm:pt modelId="{11FFF003-BD79-4F76-B4D9-4A8ECA0D7D0E}" type="pres">
      <dgm:prSet presAssocID="{D2362D49-4EC9-4809-942D-449DBB752E68}" presName="childText" presStyleLbl="conFgAcc1" presStyleIdx="0" presStyleCnt="2">
        <dgm:presLayoutVars>
          <dgm:bulletEnabled val="1"/>
        </dgm:presLayoutVars>
      </dgm:prSet>
      <dgm:spPr/>
    </dgm:pt>
    <dgm:pt modelId="{89E0FB91-B933-4421-BFAB-8E261F863302}" type="pres">
      <dgm:prSet presAssocID="{15009ECD-DF19-440B-BCC1-999FDAA894B9}" presName="spaceBetweenRectangles" presStyleCnt="0"/>
      <dgm:spPr/>
    </dgm:pt>
    <dgm:pt modelId="{2918AF38-AAD5-48D3-BCE0-7C457066B34A}" type="pres">
      <dgm:prSet presAssocID="{ADDEA478-A199-4859-BE2E-D586052F58C6}" presName="parentLin" presStyleCnt="0"/>
      <dgm:spPr/>
    </dgm:pt>
    <dgm:pt modelId="{D93A01DC-F380-4C34-BF32-7E94EE921F8D}" type="pres">
      <dgm:prSet presAssocID="{ADDEA478-A199-4859-BE2E-D586052F58C6}" presName="parentLeftMargin" presStyleLbl="node1" presStyleIdx="0" presStyleCnt="2"/>
      <dgm:spPr/>
    </dgm:pt>
    <dgm:pt modelId="{63BD7C54-E843-4C0E-BC79-1F52446E64A5}" type="pres">
      <dgm:prSet presAssocID="{ADDEA478-A199-4859-BE2E-D586052F58C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740E8E3-DBE2-4AE5-B1CD-AAEEE95FEB6F}" type="pres">
      <dgm:prSet presAssocID="{ADDEA478-A199-4859-BE2E-D586052F58C6}" presName="negativeSpace" presStyleCnt="0"/>
      <dgm:spPr/>
    </dgm:pt>
    <dgm:pt modelId="{BF1FCC11-6F37-4D7A-8A2C-2013FF7E2E19}" type="pres">
      <dgm:prSet presAssocID="{ADDEA478-A199-4859-BE2E-D586052F58C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07D981C-DC9F-44C3-80BB-7F7CBFC6E958}" srcId="{D2362D49-4EC9-4809-942D-449DBB752E68}" destId="{F5B7BEF5-AE3F-403D-BCB1-FDD1E8CD3944}" srcOrd="1" destOrd="0" parTransId="{056EB520-4B6C-4472-B605-D45B90269311}" sibTransId="{4F28B6C1-4969-497F-B49D-C89D19DCBC1C}"/>
    <dgm:cxn modelId="{EB2DCE42-ADD5-4280-B0FC-BC46EF5CD466}" type="presOf" srcId="{71AAABDD-B6CE-411D-A159-EE4FFE95AEC7}" destId="{11FFF003-BD79-4F76-B4D9-4A8ECA0D7D0E}" srcOrd="0" destOrd="2" presId="urn:microsoft.com/office/officeart/2005/8/layout/list1"/>
    <dgm:cxn modelId="{E3538072-13B3-4C7C-A4F7-E6823F7F18FB}" type="presOf" srcId="{5F709F25-AF31-4FDF-93B1-1AE9DEF70C39}" destId="{BF1FCC11-6F37-4D7A-8A2C-2013FF7E2E19}" srcOrd="0" destOrd="0" presId="urn:microsoft.com/office/officeart/2005/8/layout/list1"/>
    <dgm:cxn modelId="{4E30FC56-8E13-4071-ABB4-C549F70AD526}" type="presOf" srcId="{E0D3DF30-EBB8-47E5-A907-CE64D87B2346}" destId="{886BBF93-418A-49FE-868D-B3D150696A54}" srcOrd="0" destOrd="0" presId="urn:microsoft.com/office/officeart/2005/8/layout/list1"/>
    <dgm:cxn modelId="{50C4E777-E343-44B6-B537-AB7AE061F197}" type="presOf" srcId="{480C103A-8C60-4C0D-A3E6-ECD000DA68A7}" destId="{BF1FCC11-6F37-4D7A-8A2C-2013FF7E2E19}" srcOrd="0" destOrd="2" presId="urn:microsoft.com/office/officeart/2005/8/layout/list1"/>
    <dgm:cxn modelId="{77BE9C7B-1D72-4267-BEC2-FB23F77C327B}" srcId="{D2362D49-4EC9-4809-942D-449DBB752E68}" destId="{C94F55B9-B4D2-4E9D-A756-976160383C85}" srcOrd="3" destOrd="0" parTransId="{F907BFDE-1826-4197-913C-1352673BA3FD}" sibTransId="{AA06286A-0B17-4827-9BC1-81307F94E34C}"/>
    <dgm:cxn modelId="{A6FFA37C-C16A-4E54-AA51-DA579C920E54}" srcId="{D2362D49-4EC9-4809-942D-449DBB752E68}" destId="{3A88A863-7C12-4A71-B049-C9341B2C0F97}" srcOrd="0" destOrd="0" parTransId="{A64807A3-4145-4583-BC4C-D4267E8BBDBD}" sibTransId="{48178C5D-CB17-429C-8FFC-47EED6EAC824}"/>
    <dgm:cxn modelId="{33D1E97E-5A31-4795-B7D0-D0FA808C8E2F}" type="presOf" srcId="{F5B7BEF5-AE3F-403D-BCB1-FDD1E8CD3944}" destId="{11FFF003-BD79-4F76-B4D9-4A8ECA0D7D0E}" srcOrd="0" destOrd="1" presId="urn:microsoft.com/office/officeart/2005/8/layout/list1"/>
    <dgm:cxn modelId="{7E49A280-FA37-4801-A5EF-598E4BBB48BA}" srcId="{E0D3DF30-EBB8-47E5-A907-CE64D87B2346}" destId="{D2362D49-4EC9-4809-942D-449DBB752E68}" srcOrd="0" destOrd="0" parTransId="{AF20F1D8-8691-4703-93C7-CC932AA04271}" sibTransId="{15009ECD-DF19-440B-BCC1-999FDAA894B9}"/>
    <dgm:cxn modelId="{8EDA3D86-0FEA-4DC5-96CE-9477D5416E9D}" type="presOf" srcId="{C94F55B9-B4D2-4E9D-A756-976160383C85}" destId="{11FFF003-BD79-4F76-B4D9-4A8ECA0D7D0E}" srcOrd="0" destOrd="3" presId="urn:microsoft.com/office/officeart/2005/8/layout/list1"/>
    <dgm:cxn modelId="{88623387-7763-46CA-9A47-7901BF823AA6}" type="presOf" srcId="{3A88A863-7C12-4A71-B049-C9341B2C0F97}" destId="{11FFF003-BD79-4F76-B4D9-4A8ECA0D7D0E}" srcOrd="0" destOrd="0" presId="urn:microsoft.com/office/officeart/2005/8/layout/list1"/>
    <dgm:cxn modelId="{88975590-013A-4CCB-A7E6-23AEC7CDEBB8}" srcId="{E0D3DF30-EBB8-47E5-A907-CE64D87B2346}" destId="{ADDEA478-A199-4859-BE2E-D586052F58C6}" srcOrd="1" destOrd="0" parTransId="{ABE92E0F-B06B-43BB-AE0C-F4C78F86F155}" sibTransId="{C6FA4E38-9137-4016-AB05-58212A1C5960}"/>
    <dgm:cxn modelId="{E0ED1D96-A881-4172-81CA-4EDA42338498}" type="presOf" srcId="{ADDEA478-A199-4859-BE2E-D586052F58C6}" destId="{D93A01DC-F380-4C34-BF32-7E94EE921F8D}" srcOrd="0" destOrd="0" presId="urn:microsoft.com/office/officeart/2005/8/layout/list1"/>
    <dgm:cxn modelId="{A3F48EA2-FC04-43F3-87BD-D025C227B702}" type="presOf" srcId="{D2362D49-4EC9-4809-942D-449DBB752E68}" destId="{42520DCA-21AC-4510-AB57-CC20DED0A84B}" srcOrd="0" destOrd="0" presId="urn:microsoft.com/office/officeart/2005/8/layout/list1"/>
    <dgm:cxn modelId="{1D1E33C0-1F62-43AF-98FC-47A14A8B1CCE}" type="presOf" srcId="{63F292FA-2A12-4C7E-B75D-B2D28E5FEDD5}" destId="{11FFF003-BD79-4F76-B4D9-4A8ECA0D7D0E}" srcOrd="0" destOrd="4" presId="urn:microsoft.com/office/officeart/2005/8/layout/list1"/>
    <dgm:cxn modelId="{D05CEDC0-39E8-4C4F-ADBF-A01C66DF050E}" srcId="{ADDEA478-A199-4859-BE2E-D586052F58C6}" destId="{5F709F25-AF31-4FDF-93B1-1AE9DEF70C39}" srcOrd="0" destOrd="0" parTransId="{ACC47F78-CE3D-4EA6-BDDB-EEE77581014E}" sibTransId="{6EC18AA3-F17B-4859-BBF3-E82774A94562}"/>
    <dgm:cxn modelId="{8AC597C9-FAD2-425D-83BE-95A48A8A686F}" type="presOf" srcId="{20AF08C6-F216-4005-81CC-2423F4E78272}" destId="{BF1FCC11-6F37-4D7A-8A2C-2013FF7E2E19}" srcOrd="0" destOrd="1" presId="urn:microsoft.com/office/officeart/2005/8/layout/list1"/>
    <dgm:cxn modelId="{E54850D2-8AAC-45C5-99EC-0488FC0CB188}" srcId="{ADDEA478-A199-4859-BE2E-D586052F58C6}" destId="{480C103A-8C60-4C0D-A3E6-ECD000DA68A7}" srcOrd="2" destOrd="0" parTransId="{868F766A-3561-4F17-8CE8-A6E5645C515E}" sibTransId="{A7C542FA-E023-4D00-AA82-AC2440F41AC0}"/>
    <dgm:cxn modelId="{68A598DD-260B-4CDB-BE98-FA7A0481A08C}" srcId="{D2362D49-4EC9-4809-942D-449DBB752E68}" destId="{63F292FA-2A12-4C7E-B75D-B2D28E5FEDD5}" srcOrd="4" destOrd="0" parTransId="{58F8E725-0381-4EA2-9675-A8DEBB4CB1CB}" sibTransId="{73E17812-6A9E-4D17-929E-CB61F7827DD4}"/>
    <dgm:cxn modelId="{8B616BE0-0AC7-4C1A-88C1-0CC068F4C908}" type="presOf" srcId="{D2362D49-4EC9-4809-942D-449DBB752E68}" destId="{8FAB0607-57AB-49BC-A2FD-FACC15786896}" srcOrd="1" destOrd="0" presId="urn:microsoft.com/office/officeart/2005/8/layout/list1"/>
    <dgm:cxn modelId="{60A0FDEF-E784-4A7D-A3F5-EF8BD36C9EFE}" type="presOf" srcId="{ADDEA478-A199-4859-BE2E-D586052F58C6}" destId="{63BD7C54-E843-4C0E-BC79-1F52446E64A5}" srcOrd="1" destOrd="0" presId="urn:microsoft.com/office/officeart/2005/8/layout/list1"/>
    <dgm:cxn modelId="{B1D7D2F4-9586-4FF9-A2F5-797DF4F5872D}" srcId="{D2362D49-4EC9-4809-942D-449DBB752E68}" destId="{71AAABDD-B6CE-411D-A159-EE4FFE95AEC7}" srcOrd="2" destOrd="0" parTransId="{5D501D67-8350-4FA6-885E-72BD23E96680}" sibTransId="{F1D2DE4C-19F6-4F29-8A8B-74FCB41AB07A}"/>
    <dgm:cxn modelId="{F04CFFF7-8BE3-45AA-B331-675B2DD5CEF7}" srcId="{ADDEA478-A199-4859-BE2E-D586052F58C6}" destId="{20AF08C6-F216-4005-81CC-2423F4E78272}" srcOrd="1" destOrd="0" parTransId="{7A88A008-2081-41AE-B151-9EFC83F3A900}" sibTransId="{82B35B46-69A4-4E03-B069-A0029EBB6E2F}"/>
    <dgm:cxn modelId="{A412AF2E-4FFC-4E24-A377-36FF91B59BDA}" type="presParOf" srcId="{886BBF93-418A-49FE-868D-B3D150696A54}" destId="{55F5724A-A9EB-450F-B84F-E18340BE1CDF}" srcOrd="0" destOrd="0" presId="urn:microsoft.com/office/officeart/2005/8/layout/list1"/>
    <dgm:cxn modelId="{AA1CE9AC-476E-45A0-8452-03D570F293C0}" type="presParOf" srcId="{55F5724A-A9EB-450F-B84F-E18340BE1CDF}" destId="{42520DCA-21AC-4510-AB57-CC20DED0A84B}" srcOrd="0" destOrd="0" presId="urn:microsoft.com/office/officeart/2005/8/layout/list1"/>
    <dgm:cxn modelId="{379541EF-7844-4585-8C21-CC562C90F67D}" type="presParOf" srcId="{55F5724A-A9EB-450F-B84F-E18340BE1CDF}" destId="{8FAB0607-57AB-49BC-A2FD-FACC15786896}" srcOrd="1" destOrd="0" presId="urn:microsoft.com/office/officeart/2005/8/layout/list1"/>
    <dgm:cxn modelId="{F01EA9B7-5B9A-4EDE-9724-EEE6BA3F7AC2}" type="presParOf" srcId="{886BBF93-418A-49FE-868D-B3D150696A54}" destId="{425A43D2-6679-4466-A2B0-F561ADDFA816}" srcOrd="1" destOrd="0" presId="urn:microsoft.com/office/officeart/2005/8/layout/list1"/>
    <dgm:cxn modelId="{7385FBF6-83C2-4257-8A37-2E7F80C726BF}" type="presParOf" srcId="{886BBF93-418A-49FE-868D-B3D150696A54}" destId="{11FFF003-BD79-4F76-B4D9-4A8ECA0D7D0E}" srcOrd="2" destOrd="0" presId="urn:microsoft.com/office/officeart/2005/8/layout/list1"/>
    <dgm:cxn modelId="{17DC84AA-1B18-4550-A166-C394F4726A60}" type="presParOf" srcId="{886BBF93-418A-49FE-868D-B3D150696A54}" destId="{89E0FB91-B933-4421-BFAB-8E261F863302}" srcOrd="3" destOrd="0" presId="urn:microsoft.com/office/officeart/2005/8/layout/list1"/>
    <dgm:cxn modelId="{6442220E-B3C8-4E32-A532-E832987E8E1E}" type="presParOf" srcId="{886BBF93-418A-49FE-868D-B3D150696A54}" destId="{2918AF38-AAD5-48D3-BCE0-7C457066B34A}" srcOrd="4" destOrd="0" presId="urn:microsoft.com/office/officeart/2005/8/layout/list1"/>
    <dgm:cxn modelId="{8094F661-08BD-46EB-B6BD-C8141FF837F3}" type="presParOf" srcId="{2918AF38-AAD5-48D3-BCE0-7C457066B34A}" destId="{D93A01DC-F380-4C34-BF32-7E94EE921F8D}" srcOrd="0" destOrd="0" presId="urn:microsoft.com/office/officeart/2005/8/layout/list1"/>
    <dgm:cxn modelId="{5A3F9F6A-DF93-431B-8A67-C24527ED0519}" type="presParOf" srcId="{2918AF38-AAD5-48D3-BCE0-7C457066B34A}" destId="{63BD7C54-E843-4C0E-BC79-1F52446E64A5}" srcOrd="1" destOrd="0" presId="urn:microsoft.com/office/officeart/2005/8/layout/list1"/>
    <dgm:cxn modelId="{2B769111-DC85-400C-9D91-9069524BDB0B}" type="presParOf" srcId="{886BBF93-418A-49FE-868D-B3D150696A54}" destId="{C740E8E3-DBE2-4AE5-B1CD-AAEEE95FEB6F}" srcOrd="5" destOrd="0" presId="urn:microsoft.com/office/officeart/2005/8/layout/list1"/>
    <dgm:cxn modelId="{B7F93808-A550-4727-AFC2-06C1276E6E98}" type="presParOf" srcId="{886BBF93-418A-49FE-868D-B3D150696A54}" destId="{BF1FCC11-6F37-4D7A-8A2C-2013FF7E2E1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54EFB5-E955-4E6C-90A4-17D0679E41A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56F74B-7B9D-417E-B839-286B31FD1C88}">
      <dgm:prSet/>
      <dgm:spPr/>
      <dgm:t>
        <a:bodyPr/>
        <a:lstStyle/>
        <a:p>
          <a:r>
            <a:rPr lang="en-GB" dirty="0"/>
            <a:t>Accommodation</a:t>
          </a:r>
          <a:endParaRPr lang="en-US" dirty="0"/>
        </a:p>
      </dgm:t>
    </dgm:pt>
    <dgm:pt modelId="{F3B4EADF-A266-47D0-94AA-1CB7BF5D4368}" type="parTrans" cxnId="{11267749-787A-421B-B3DE-0FD0024F36EC}">
      <dgm:prSet/>
      <dgm:spPr/>
      <dgm:t>
        <a:bodyPr/>
        <a:lstStyle/>
        <a:p>
          <a:endParaRPr lang="en-US"/>
        </a:p>
      </dgm:t>
    </dgm:pt>
    <dgm:pt modelId="{0C9D0C20-BDC8-4223-B5B6-7AADD1B82FC3}" type="sibTrans" cxnId="{11267749-787A-421B-B3DE-0FD0024F36EC}">
      <dgm:prSet/>
      <dgm:spPr/>
      <dgm:t>
        <a:bodyPr/>
        <a:lstStyle/>
        <a:p>
          <a:endParaRPr lang="en-US"/>
        </a:p>
      </dgm:t>
    </dgm:pt>
    <dgm:pt modelId="{2D54CBE8-270A-445F-967D-4A3A03D64A45}">
      <dgm:prSet/>
      <dgm:spPr/>
      <dgm:t>
        <a:bodyPr/>
        <a:lstStyle/>
        <a:p>
          <a:r>
            <a:rPr lang="en-GB"/>
            <a:t>ETE</a:t>
          </a:r>
          <a:endParaRPr lang="en-US"/>
        </a:p>
      </dgm:t>
    </dgm:pt>
    <dgm:pt modelId="{F2916A70-2EF7-4966-B1AA-FCB24E7C6DE1}" type="parTrans" cxnId="{211BB174-2DBC-4F80-B6E0-5A8B22266517}">
      <dgm:prSet/>
      <dgm:spPr/>
      <dgm:t>
        <a:bodyPr/>
        <a:lstStyle/>
        <a:p>
          <a:endParaRPr lang="en-US"/>
        </a:p>
      </dgm:t>
    </dgm:pt>
    <dgm:pt modelId="{D1C2B05B-7CCF-48FF-B8B3-BE6C201404DB}" type="sibTrans" cxnId="{211BB174-2DBC-4F80-B6E0-5A8B22266517}">
      <dgm:prSet/>
      <dgm:spPr/>
      <dgm:t>
        <a:bodyPr/>
        <a:lstStyle/>
        <a:p>
          <a:endParaRPr lang="en-US"/>
        </a:p>
      </dgm:t>
    </dgm:pt>
    <dgm:pt modelId="{224535F4-B582-4C65-B1B6-6697A94FF0CF}">
      <dgm:prSet/>
      <dgm:spPr/>
      <dgm:t>
        <a:bodyPr/>
        <a:lstStyle/>
        <a:p>
          <a:r>
            <a:rPr lang="en-GB" dirty="0"/>
            <a:t>Finances</a:t>
          </a:r>
          <a:endParaRPr lang="en-US" dirty="0"/>
        </a:p>
      </dgm:t>
    </dgm:pt>
    <dgm:pt modelId="{88078C22-F7BD-45D3-A3D4-0F8A81CDB839}" type="parTrans" cxnId="{4C810819-8187-4471-82EB-4F191A487AFC}">
      <dgm:prSet/>
      <dgm:spPr/>
      <dgm:t>
        <a:bodyPr/>
        <a:lstStyle/>
        <a:p>
          <a:endParaRPr lang="en-US"/>
        </a:p>
      </dgm:t>
    </dgm:pt>
    <dgm:pt modelId="{B3DED012-908A-4333-854B-B91ABF5535AC}" type="sibTrans" cxnId="{4C810819-8187-4471-82EB-4F191A487AFC}">
      <dgm:prSet/>
      <dgm:spPr/>
      <dgm:t>
        <a:bodyPr/>
        <a:lstStyle/>
        <a:p>
          <a:endParaRPr lang="en-US"/>
        </a:p>
      </dgm:t>
    </dgm:pt>
    <dgm:pt modelId="{5387FA05-6124-4D9A-91EB-B32F30040728}">
      <dgm:prSet/>
      <dgm:spPr/>
      <dgm:t>
        <a:bodyPr/>
        <a:lstStyle/>
        <a:p>
          <a:r>
            <a:rPr lang="en-GB" dirty="0"/>
            <a:t>Drugs</a:t>
          </a:r>
          <a:endParaRPr lang="en-US" dirty="0"/>
        </a:p>
      </dgm:t>
    </dgm:pt>
    <dgm:pt modelId="{88D21E18-8C47-4256-BC28-762B037CB6C7}" type="parTrans" cxnId="{91669051-492C-47CE-9F86-865EE21B3AB2}">
      <dgm:prSet/>
      <dgm:spPr/>
      <dgm:t>
        <a:bodyPr/>
        <a:lstStyle/>
        <a:p>
          <a:endParaRPr lang="en-US"/>
        </a:p>
      </dgm:t>
    </dgm:pt>
    <dgm:pt modelId="{39A19E75-935D-45A2-BEC1-9A297723B189}" type="sibTrans" cxnId="{91669051-492C-47CE-9F86-865EE21B3AB2}">
      <dgm:prSet/>
      <dgm:spPr/>
      <dgm:t>
        <a:bodyPr/>
        <a:lstStyle/>
        <a:p>
          <a:endParaRPr lang="en-US"/>
        </a:p>
      </dgm:t>
    </dgm:pt>
    <dgm:pt modelId="{AA2F3513-9050-473C-8E10-96F95C345E8E}">
      <dgm:prSet/>
      <dgm:spPr/>
      <dgm:t>
        <a:bodyPr/>
        <a:lstStyle/>
        <a:p>
          <a:r>
            <a:rPr lang="en-GB" dirty="0"/>
            <a:t>Lifestyle and Associates</a:t>
          </a:r>
          <a:endParaRPr lang="en-US" dirty="0"/>
        </a:p>
      </dgm:t>
    </dgm:pt>
    <dgm:pt modelId="{0A8F5F1F-2F74-476D-BF6A-5CB127699EF7}" type="parTrans" cxnId="{FD38208D-C63D-4DBF-B153-CAF546D3DCF6}">
      <dgm:prSet/>
      <dgm:spPr/>
      <dgm:t>
        <a:bodyPr/>
        <a:lstStyle/>
        <a:p>
          <a:endParaRPr lang="en-US"/>
        </a:p>
      </dgm:t>
    </dgm:pt>
    <dgm:pt modelId="{21C85584-B70D-4226-AECF-3A3245661E3B}" type="sibTrans" cxnId="{FD38208D-C63D-4DBF-B153-CAF546D3DCF6}">
      <dgm:prSet/>
      <dgm:spPr/>
      <dgm:t>
        <a:bodyPr/>
        <a:lstStyle/>
        <a:p>
          <a:endParaRPr lang="en-US"/>
        </a:p>
      </dgm:t>
    </dgm:pt>
    <dgm:pt modelId="{D1C04584-BCEF-49B7-BFC2-46FAF0299694}" type="pres">
      <dgm:prSet presAssocID="{6854EFB5-E955-4E6C-90A4-17D0679E41A4}" presName="linear" presStyleCnt="0">
        <dgm:presLayoutVars>
          <dgm:animLvl val="lvl"/>
          <dgm:resizeHandles val="exact"/>
        </dgm:presLayoutVars>
      </dgm:prSet>
      <dgm:spPr/>
    </dgm:pt>
    <dgm:pt modelId="{205F64E4-25A0-4296-B09E-530D980C7331}" type="pres">
      <dgm:prSet presAssocID="{8C56F74B-7B9D-417E-B839-286B31FD1C8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5F261E0-0821-4755-BF2D-1BE7CE7DB69F}" type="pres">
      <dgm:prSet presAssocID="{0C9D0C20-BDC8-4223-B5B6-7AADD1B82FC3}" presName="spacer" presStyleCnt="0"/>
      <dgm:spPr/>
    </dgm:pt>
    <dgm:pt modelId="{47482358-342C-4CC9-9115-06B225106A3D}" type="pres">
      <dgm:prSet presAssocID="{2D54CBE8-270A-445F-967D-4A3A03D64A4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0465639-BD51-41D5-B44E-C4AF12C8C4E7}" type="pres">
      <dgm:prSet presAssocID="{D1C2B05B-7CCF-48FF-B8B3-BE6C201404DB}" presName="spacer" presStyleCnt="0"/>
      <dgm:spPr/>
    </dgm:pt>
    <dgm:pt modelId="{EFF9A73E-7AD4-41FC-A024-230D8A24033E}" type="pres">
      <dgm:prSet presAssocID="{224535F4-B582-4C65-B1B6-6697A94FF0C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3DDAA57-05D3-4032-A607-CFB597C308E9}" type="pres">
      <dgm:prSet presAssocID="{B3DED012-908A-4333-854B-B91ABF5535AC}" presName="spacer" presStyleCnt="0"/>
      <dgm:spPr/>
    </dgm:pt>
    <dgm:pt modelId="{12BBCD69-11BB-4727-AFF7-4F2864CC38BB}" type="pres">
      <dgm:prSet presAssocID="{5387FA05-6124-4D9A-91EB-B32F3004072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CABDAD3-1E66-4060-B644-84EC81D40295}" type="pres">
      <dgm:prSet presAssocID="{39A19E75-935D-45A2-BEC1-9A297723B189}" presName="spacer" presStyleCnt="0"/>
      <dgm:spPr/>
    </dgm:pt>
    <dgm:pt modelId="{8B76B124-CBE2-4497-993D-3ADA262B9C1A}" type="pres">
      <dgm:prSet presAssocID="{AA2F3513-9050-473C-8E10-96F95C345E8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75CEE15-4825-4A05-A5D0-DA0DD415531B}" type="presOf" srcId="{6854EFB5-E955-4E6C-90A4-17D0679E41A4}" destId="{D1C04584-BCEF-49B7-BFC2-46FAF0299694}" srcOrd="0" destOrd="0" presId="urn:microsoft.com/office/officeart/2005/8/layout/vList2"/>
    <dgm:cxn modelId="{4C810819-8187-4471-82EB-4F191A487AFC}" srcId="{6854EFB5-E955-4E6C-90A4-17D0679E41A4}" destId="{224535F4-B582-4C65-B1B6-6697A94FF0CF}" srcOrd="2" destOrd="0" parTransId="{88078C22-F7BD-45D3-A3D4-0F8A81CDB839}" sibTransId="{B3DED012-908A-4333-854B-B91ABF5535AC}"/>
    <dgm:cxn modelId="{03E6412B-A46C-437C-9842-A2D70AEA68FA}" type="presOf" srcId="{5387FA05-6124-4D9A-91EB-B32F30040728}" destId="{12BBCD69-11BB-4727-AFF7-4F2864CC38BB}" srcOrd="0" destOrd="0" presId="urn:microsoft.com/office/officeart/2005/8/layout/vList2"/>
    <dgm:cxn modelId="{11267749-787A-421B-B3DE-0FD0024F36EC}" srcId="{6854EFB5-E955-4E6C-90A4-17D0679E41A4}" destId="{8C56F74B-7B9D-417E-B839-286B31FD1C88}" srcOrd="0" destOrd="0" parTransId="{F3B4EADF-A266-47D0-94AA-1CB7BF5D4368}" sibTransId="{0C9D0C20-BDC8-4223-B5B6-7AADD1B82FC3}"/>
    <dgm:cxn modelId="{91669051-492C-47CE-9F86-865EE21B3AB2}" srcId="{6854EFB5-E955-4E6C-90A4-17D0679E41A4}" destId="{5387FA05-6124-4D9A-91EB-B32F30040728}" srcOrd="3" destOrd="0" parTransId="{88D21E18-8C47-4256-BC28-762B037CB6C7}" sibTransId="{39A19E75-935D-45A2-BEC1-9A297723B189}"/>
    <dgm:cxn modelId="{211BB174-2DBC-4F80-B6E0-5A8B22266517}" srcId="{6854EFB5-E955-4E6C-90A4-17D0679E41A4}" destId="{2D54CBE8-270A-445F-967D-4A3A03D64A45}" srcOrd="1" destOrd="0" parTransId="{F2916A70-2EF7-4966-B1AA-FCB24E7C6DE1}" sibTransId="{D1C2B05B-7CCF-48FF-B8B3-BE6C201404DB}"/>
    <dgm:cxn modelId="{E7508375-8E18-409B-83D2-B19ED6EA22E2}" type="presOf" srcId="{224535F4-B582-4C65-B1B6-6697A94FF0CF}" destId="{EFF9A73E-7AD4-41FC-A024-230D8A24033E}" srcOrd="0" destOrd="0" presId="urn:microsoft.com/office/officeart/2005/8/layout/vList2"/>
    <dgm:cxn modelId="{FD38208D-C63D-4DBF-B153-CAF546D3DCF6}" srcId="{6854EFB5-E955-4E6C-90A4-17D0679E41A4}" destId="{AA2F3513-9050-473C-8E10-96F95C345E8E}" srcOrd="4" destOrd="0" parTransId="{0A8F5F1F-2F74-476D-BF6A-5CB127699EF7}" sibTransId="{21C85584-B70D-4226-AECF-3A3245661E3B}"/>
    <dgm:cxn modelId="{805EEAB9-1E87-4CBD-B98E-A86947D86B97}" type="presOf" srcId="{2D54CBE8-270A-445F-967D-4A3A03D64A45}" destId="{47482358-342C-4CC9-9115-06B225106A3D}" srcOrd="0" destOrd="0" presId="urn:microsoft.com/office/officeart/2005/8/layout/vList2"/>
    <dgm:cxn modelId="{56C990E8-E27B-48F5-943E-47713522A590}" type="presOf" srcId="{AA2F3513-9050-473C-8E10-96F95C345E8E}" destId="{8B76B124-CBE2-4497-993D-3ADA262B9C1A}" srcOrd="0" destOrd="0" presId="urn:microsoft.com/office/officeart/2005/8/layout/vList2"/>
    <dgm:cxn modelId="{CC41FBF9-90EA-4870-842B-A1276059369A}" type="presOf" srcId="{8C56F74B-7B9D-417E-B839-286B31FD1C88}" destId="{205F64E4-25A0-4296-B09E-530D980C7331}" srcOrd="0" destOrd="0" presId="urn:microsoft.com/office/officeart/2005/8/layout/vList2"/>
    <dgm:cxn modelId="{8E8AFB73-1258-4C09-84CF-D99900AF0D29}" type="presParOf" srcId="{D1C04584-BCEF-49B7-BFC2-46FAF0299694}" destId="{205F64E4-25A0-4296-B09E-530D980C7331}" srcOrd="0" destOrd="0" presId="urn:microsoft.com/office/officeart/2005/8/layout/vList2"/>
    <dgm:cxn modelId="{15481F74-030D-4D76-973B-79EF877A0BF0}" type="presParOf" srcId="{D1C04584-BCEF-49B7-BFC2-46FAF0299694}" destId="{45F261E0-0821-4755-BF2D-1BE7CE7DB69F}" srcOrd="1" destOrd="0" presId="urn:microsoft.com/office/officeart/2005/8/layout/vList2"/>
    <dgm:cxn modelId="{658DCF4A-AC89-4F96-A5BD-249F8945FDCA}" type="presParOf" srcId="{D1C04584-BCEF-49B7-BFC2-46FAF0299694}" destId="{47482358-342C-4CC9-9115-06B225106A3D}" srcOrd="2" destOrd="0" presId="urn:microsoft.com/office/officeart/2005/8/layout/vList2"/>
    <dgm:cxn modelId="{A1EC2EB7-B674-4351-9909-E2D64C2A7FE5}" type="presParOf" srcId="{D1C04584-BCEF-49B7-BFC2-46FAF0299694}" destId="{00465639-BD51-41D5-B44E-C4AF12C8C4E7}" srcOrd="3" destOrd="0" presId="urn:microsoft.com/office/officeart/2005/8/layout/vList2"/>
    <dgm:cxn modelId="{AB671E7A-39A3-4FE2-985B-204FFA89FA35}" type="presParOf" srcId="{D1C04584-BCEF-49B7-BFC2-46FAF0299694}" destId="{EFF9A73E-7AD4-41FC-A024-230D8A24033E}" srcOrd="4" destOrd="0" presId="urn:microsoft.com/office/officeart/2005/8/layout/vList2"/>
    <dgm:cxn modelId="{8F0D1E5A-6FDC-4927-9BA3-BB07949A75EB}" type="presParOf" srcId="{D1C04584-BCEF-49B7-BFC2-46FAF0299694}" destId="{23DDAA57-05D3-4032-A607-CFB597C308E9}" srcOrd="5" destOrd="0" presId="urn:microsoft.com/office/officeart/2005/8/layout/vList2"/>
    <dgm:cxn modelId="{72FBE326-6CE6-4355-BD3B-23D3394B35D2}" type="presParOf" srcId="{D1C04584-BCEF-49B7-BFC2-46FAF0299694}" destId="{12BBCD69-11BB-4727-AFF7-4F2864CC38BB}" srcOrd="6" destOrd="0" presId="urn:microsoft.com/office/officeart/2005/8/layout/vList2"/>
    <dgm:cxn modelId="{F19C8BEB-E35F-494F-A95E-05DEE88A5158}" type="presParOf" srcId="{D1C04584-BCEF-49B7-BFC2-46FAF0299694}" destId="{5CABDAD3-1E66-4060-B644-84EC81D40295}" srcOrd="7" destOrd="0" presId="urn:microsoft.com/office/officeart/2005/8/layout/vList2"/>
    <dgm:cxn modelId="{C4449BE3-5DB3-4A0A-9182-9208A4443293}" type="presParOf" srcId="{D1C04584-BCEF-49B7-BFC2-46FAF0299694}" destId="{8B76B124-CBE2-4497-993D-3ADA262B9C1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96412C-8313-4AAA-BD79-CC66CCE1118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D964696-FAEA-4D56-BA2B-0B311A08EC52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National </a:t>
          </a:r>
          <a:endParaRPr lang="en-GB" dirty="0"/>
        </a:p>
      </dgm:t>
    </dgm:pt>
    <dgm:pt modelId="{7430D001-4D09-4F8F-928E-F19AF7CE3BEC}" type="parTrans" cxnId="{F3BFC8F1-E9DD-477D-8EFA-E68C33C68D61}">
      <dgm:prSet/>
      <dgm:spPr/>
      <dgm:t>
        <a:bodyPr/>
        <a:lstStyle/>
        <a:p>
          <a:endParaRPr lang="en-GB"/>
        </a:p>
      </dgm:t>
    </dgm:pt>
    <dgm:pt modelId="{6C716999-C9B8-4D02-9F08-1CBB626500F1}" type="sibTrans" cxnId="{F3BFC8F1-E9DD-477D-8EFA-E68C33C68D61}">
      <dgm:prSet/>
      <dgm:spPr/>
      <dgm:t>
        <a:bodyPr/>
        <a:lstStyle/>
        <a:p>
          <a:endParaRPr lang="en-GB"/>
        </a:p>
      </dgm:t>
    </dgm:pt>
    <dgm:pt modelId="{A389BC8A-835E-4A96-B1BE-AC0301D04FE6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Regional</a:t>
          </a:r>
          <a:endParaRPr lang="en-GB" dirty="0"/>
        </a:p>
      </dgm:t>
    </dgm:pt>
    <dgm:pt modelId="{D51E8F22-D05F-441B-BC93-AD52E7C9D7FE}" type="parTrans" cxnId="{34FA44FE-933B-4D13-9389-8B410716CE2A}">
      <dgm:prSet/>
      <dgm:spPr/>
      <dgm:t>
        <a:bodyPr/>
        <a:lstStyle/>
        <a:p>
          <a:endParaRPr lang="en-GB"/>
        </a:p>
      </dgm:t>
    </dgm:pt>
    <dgm:pt modelId="{89104526-7E9D-4A7A-8F0A-FC8304EF6B98}" type="sibTrans" cxnId="{34FA44FE-933B-4D13-9389-8B410716CE2A}">
      <dgm:prSet/>
      <dgm:spPr/>
      <dgm:t>
        <a:bodyPr/>
        <a:lstStyle/>
        <a:p>
          <a:endParaRPr lang="en-GB"/>
        </a:p>
      </dgm:t>
    </dgm:pt>
    <dgm:pt modelId="{3A66C239-3ADF-4DE7-BAD5-CC742BE311A8}">
      <dgm:prSet phldrT="[Tex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Core Commissioned Rehabilitative Services (CRS) – Accommodation, </a:t>
          </a:r>
          <a:r>
            <a:rPr lang="en-GB" dirty="0" err="1">
              <a:latin typeface="Arial" panose="020B0604020202020204" pitchFamily="34" charset="0"/>
              <a:cs typeface="Arial" panose="020B0604020202020204" pitchFamily="34" charset="0"/>
            </a:rPr>
            <a:t>Education,Training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 and Employment, Personal Wellbeing, Finance, benefit and Debt, Dependency and Recovery and Women’s Services.</a:t>
          </a:r>
          <a:endParaRPr lang="en-GB" dirty="0"/>
        </a:p>
      </dgm:t>
    </dgm:pt>
    <dgm:pt modelId="{05BDA42E-79F8-4E8D-82AE-193C29272BBA}" type="parTrans" cxnId="{8DA446EA-9C6F-4E5E-A3F4-B2A81658F76F}">
      <dgm:prSet/>
      <dgm:spPr/>
      <dgm:t>
        <a:bodyPr/>
        <a:lstStyle/>
        <a:p>
          <a:endParaRPr lang="en-GB"/>
        </a:p>
      </dgm:t>
    </dgm:pt>
    <dgm:pt modelId="{D571C5F2-7825-4909-9759-5F10169F24A2}" type="sibTrans" cxnId="{8DA446EA-9C6F-4E5E-A3F4-B2A81658F76F}">
      <dgm:prSet/>
      <dgm:spPr/>
      <dgm:t>
        <a:bodyPr/>
        <a:lstStyle/>
        <a:p>
          <a:endParaRPr lang="en-GB"/>
        </a:p>
      </dgm:t>
    </dgm:pt>
    <dgm:pt modelId="{95B8FE21-182A-44A7-8791-241190595FD5}">
      <dgm:prSet phldrT="[Text]"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Regional Outcomes Innovation Fund (ROIF)</a:t>
          </a:r>
          <a:endParaRPr lang="en-GB" dirty="0"/>
        </a:p>
      </dgm:t>
    </dgm:pt>
    <dgm:pt modelId="{171DCA94-28C9-432B-BEFC-CFDC5D2FD603}" type="parTrans" cxnId="{C8F50D9B-F0A9-44F7-B5F8-27D5DD290AA3}">
      <dgm:prSet/>
      <dgm:spPr/>
      <dgm:t>
        <a:bodyPr/>
        <a:lstStyle/>
        <a:p>
          <a:endParaRPr lang="en-GB"/>
        </a:p>
      </dgm:t>
    </dgm:pt>
    <dgm:pt modelId="{71CC15ED-911E-4471-913A-B630F40433E3}" type="sibTrans" cxnId="{C8F50D9B-F0A9-44F7-B5F8-27D5DD290AA3}">
      <dgm:prSet/>
      <dgm:spPr/>
      <dgm:t>
        <a:bodyPr/>
        <a:lstStyle/>
        <a:p>
          <a:endParaRPr lang="en-GB"/>
        </a:p>
      </dgm:t>
    </dgm:pt>
    <dgm:pt modelId="{F02F83B3-07D1-4FD1-B289-91D8C0CBF43E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Other specific funding streams (i.e. Integrated Offender Management fund)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FEBCC2-ABD2-4DFF-BC05-CB41B7B64B13}" type="parTrans" cxnId="{E0AD7CBC-1B6F-42A5-85D1-7D45159B066B}">
      <dgm:prSet/>
      <dgm:spPr/>
      <dgm:t>
        <a:bodyPr/>
        <a:lstStyle/>
        <a:p>
          <a:endParaRPr lang="en-GB"/>
        </a:p>
      </dgm:t>
    </dgm:pt>
    <dgm:pt modelId="{5661C5AC-7B94-4F3F-BD07-9734A3A4C993}" type="sibTrans" cxnId="{E0AD7CBC-1B6F-42A5-85D1-7D45159B066B}">
      <dgm:prSet/>
      <dgm:spPr/>
      <dgm:t>
        <a:bodyPr/>
        <a:lstStyle/>
        <a:p>
          <a:endParaRPr lang="en-GB"/>
        </a:p>
      </dgm:t>
    </dgm:pt>
    <dgm:pt modelId="{7BFD1305-CE59-448F-A087-CB0CB985524E}">
      <dgm:prSet/>
      <dgm:spPr/>
      <dgm:t>
        <a:bodyPr/>
        <a:lstStyle/>
        <a:p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Co-commissioning with other authorities and organisations.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F5E7BF-AFE1-4946-B3A0-F5B9B2EB9CA9}" type="parTrans" cxnId="{48F5B50A-E6CA-43C8-9B7D-831A395A317E}">
      <dgm:prSet/>
      <dgm:spPr/>
      <dgm:t>
        <a:bodyPr/>
        <a:lstStyle/>
        <a:p>
          <a:endParaRPr lang="en-GB"/>
        </a:p>
      </dgm:t>
    </dgm:pt>
    <dgm:pt modelId="{F4E28528-D5AE-4162-BE6C-DC6E2653D310}" type="sibTrans" cxnId="{48F5B50A-E6CA-43C8-9B7D-831A395A317E}">
      <dgm:prSet/>
      <dgm:spPr/>
      <dgm:t>
        <a:bodyPr/>
        <a:lstStyle/>
        <a:p>
          <a:endParaRPr lang="en-GB"/>
        </a:p>
      </dgm:t>
    </dgm:pt>
    <dgm:pt modelId="{3908563B-8409-4C89-AA1B-8840F0ABF589}">
      <dgm:prSet phldrT="[Text]"/>
      <dgm:spPr/>
      <dgm:t>
        <a:bodyPr/>
        <a:lstStyle/>
        <a:p>
          <a:r>
            <a:rPr lang="en-GB" dirty="0"/>
            <a:t>Our next generation of these CRS services are currently in market engagement stage and are due to be launched……</a:t>
          </a:r>
        </a:p>
      </dgm:t>
    </dgm:pt>
    <dgm:pt modelId="{4DC3A0E8-89CD-4BC2-AEF2-7B9B0C1E5B31}" type="parTrans" cxnId="{570E3EBB-592B-4886-B305-21F7A7D376A9}">
      <dgm:prSet/>
      <dgm:spPr/>
    </dgm:pt>
    <dgm:pt modelId="{F4D672D5-2CD7-46E0-819C-CD4164E9C493}" type="sibTrans" cxnId="{570E3EBB-592B-4886-B305-21F7A7D376A9}">
      <dgm:prSet/>
      <dgm:spPr/>
    </dgm:pt>
    <dgm:pt modelId="{BC4FDA7C-82DD-499E-8C58-6330B431A78E}" type="pres">
      <dgm:prSet presAssocID="{7896412C-8313-4AAA-BD79-CC66CCE1118C}" presName="linear" presStyleCnt="0">
        <dgm:presLayoutVars>
          <dgm:dir/>
          <dgm:animLvl val="lvl"/>
          <dgm:resizeHandles val="exact"/>
        </dgm:presLayoutVars>
      </dgm:prSet>
      <dgm:spPr/>
    </dgm:pt>
    <dgm:pt modelId="{7F8EA8CD-3186-474B-A990-1C0D78210FC4}" type="pres">
      <dgm:prSet presAssocID="{4D964696-FAEA-4D56-BA2B-0B311A08EC52}" presName="parentLin" presStyleCnt="0"/>
      <dgm:spPr/>
    </dgm:pt>
    <dgm:pt modelId="{992F2892-0424-47F9-B401-242E63AE5751}" type="pres">
      <dgm:prSet presAssocID="{4D964696-FAEA-4D56-BA2B-0B311A08EC52}" presName="parentLeftMargin" presStyleLbl="node1" presStyleIdx="0" presStyleCnt="2"/>
      <dgm:spPr/>
    </dgm:pt>
    <dgm:pt modelId="{B087FE02-5F59-4FA0-BD88-B742B7D32A30}" type="pres">
      <dgm:prSet presAssocID="{4D964696-FAEA-4D56-BA2B-0B311A08EC52}" presName="parentText" presStyleLbl="node1" presStyleIdx="0" presStyleCnt="2" custLinFactNeighborX="-26087" custLinFactNeighborY="14176">
        <dgm:presLayoutVars>
          <dgm:chMax val="0"/>
          <dgm:bulletEnabled val="1"/>
        </dgm:presLayoutVars>
      </dgm:prSet>
      <dgm:spPr/>
    </dgm:pt>
    <dgm:pt modelId="{ECB05728-4695-4356-888F-C375307AFA4D}" type="pres">
      <dgm:prSet presAssocID="{4D964696-FAEA-4D56-BA2B-0B311A08EC52}" presName="negativeSpace" presStyleCnt="0"/>
      <dgm:spPr/>
    </dgm:pt>
    <dgm:pt modelId="{C2917B56-7696-4805-8701-BE53E7D2F861}" type="pres">
      <dgm:prSet presAssocID="{4D964696-FAEA-4D56-BA2B-0B311A08EC52}" presName="childText" presStyleLbl="conFgAcc1" presStyleIdx="0" presStyleCnt="2" custScaleY="108050">
        <dgm:presLayoutVars>
          <dgm:bulletEnabled val="1"/>
        </dgm:presLayoutVars>
      </dgm:prSet>
      <dgm:spPr/>
    </dgm:pt>
    <dgm:pt modelId="{1E6122F8-A16F-4E3A-BE0B-622080B92709}" type="pres">
      <dgm:prSet presAssocID="{6C716999-C9B8-4D02-9F08-1CBB626500F1}" presName="spaceBetweenRectangles" presStyleCnt="0"/>
      <dgm:spPr/>
    </dgm:pt>
    <dgm:pt modelId="{DA97A4EE-E50C-4729-B7BC-542DF64B469E}" type="pres">
      <dgm:prSet presAssocID="{A389BC8A-835E-4A96-B1BE-AC0301D04FE6}" presName="parentLin" presStyleCnt="0"/>
      <dgm:spPr/>
    </dgm:pt>
    <dgm:pt modelId="{362511AB-6156-4511-9EBE-18ACC5456F74}" type="pres">
      <dgm:prSet presAssocID="{A389BC8A-835E-4A96-B1BE-AC0301D04FE6}" presName="parentLeftMargin" presStyleLbl="node1" presStyleIdx="0" presStyleCnt="2"/>
      <dgm:spPr/>
    </dgm:pt>
    <dgm:pt modelId="{0E3D4A26-F411-4B23-8C67-5D538092C4A2}" type="pres">
      <dgm:prSet presAssocID="{A389BC8A-835E-4A96-B1BE-AC0301D04FE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55AFFEC-4780-4BD0-A1EB-24BB7D1F50A3}" type="pres">
      <dgm:prSet presAssocID="{A389BC8A-835E-4A96-B1BE-AC0301D04FE6}" presName="negativeSpace" presStyleCnt="0"/>
      <dgm:spPr/>
    </dgm:pt>
    <dgm:pt modelId="{25615B2A-B7B7-4E23-8D68-1EA7D3A98B1C}" type="pres">
      <dgm:prSet presAssocID="{A389BC8A-835E-4A96-B1BE-AC0301D04FE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8F5B50A-E6CA-43C8-9B7D-831A395A317E}" srcId="{A389BC8A-835E-4A96-B1BE-AC0301D04FE6}" destId="{7BFD1305-CE59-448F-A087-CB0CB985524E}" srcOrd="2" destOrd="0" parTransId="{BDF5E7BF-AFE1-4946-B3A0-F5B9B2EB9CA9}" sibTransId="{F4E28528-D5AE-4162-BE6C-DC6E2653D310}"/>
    <dgm:cxn modelId="{57C3EE13-6AED-4511-8FA3-244DDC149F38}" type="presOf" srcId="{4D964696-FAEA-4D56-BA2B-0B311A08EC52}" destId="{B087FE02-5F59-4FA0-BD88-B742B7D32A30}" srcOrd="1" destOrd="0" presId="urn:microsoft.com/office/officeart/2005/8/layout/list1"/>
    <dgm:cxn modelId="{1E135B2E-1A2B-424D-AB7B-99931D352507}" type="presOf" srcId="{3A66C239-3ADF-4DE7-BAD5-CC742BE311A8}" destId="{C2917B56-7696-4805-8701-BE53E7D2F861}" srcOrd="0" destOrd="0" presId="urn:microsoft.com/office/officeart/2005/8/layout/list1"/>
    <dgm:cxn modelId="{D7CD703D-4E14-4A30-B84B-4F101176A531}" type="presOf" srcId="{4D964696-FAEA-4D56-BA2B-0B311A08EC52}" destId="{992F2892-0424-47F9-B401-242E63AE5751}" srcOrd="0" destOrd="0" presId="urn:microsoft.com/office/officeart/2005/8/layout/list1"/>
    <dgm:cxn modelId="{2B65B647-F472-4FDE-8C69-D13B3D1189E7}" type="presOf" srcId="{7896412C-8313-4AAA-BD79-CC66CCE1118C}" destId="{BC4FDA7C-82DD-499E-8C58-6330B431A78E}" srcOrd="0" destOrd="0" presId="urn:microsoft.com/office/officeart/2005/8/layout/list1"/>
    <dgm:cxn modelId="{B1D11C4A-6540-4700-8C75-BDB82DB0A2AA}" type="presOf" srcId="{95B8FE21-182A-44A7-8791-241190595FD5}" destId="{25615B2A-B7B7-4E23-8D68-1EA7D3A98B1C}" srcOrd="0" destOrd="0" presId="urn:microsoft.com/office/officeart/2005/8/layout/list1"/>
    <dgm:cxn modelId="{C8F50D9B-F0A9-44F7-B5F8-27D5DD290AA3}" srcId="{A389BC8A-835E-4A96-B1BE-AC0301D04FE6}" destId="{95B8FE21-182A-44A7-8791-241190595FD5}" srcOrd="0" destOrd="0" parTransId="{171DCA94-28C9-432B-BEFC-CFDC5D2FD603}" sibTransId="{71CC15ED-911E-4471-913A-B630F40433E3}"/>
    <dgm:cxn modelId="{1025E4A3-73A3-4F0F-B0FB-151FF62335B3}" type="presOf" srcId="{3908563B-8409-4C89-AA1B-8840F0ABF589}" destId="{C2917B56-7696-4805-8701-BE53E7D2F861}" srcOrd="0" destOrd="1" presId="urn:microsoft.com/office/officeart/2005/8/layout/list1"/>
    <dgm:cxn modelId="{0E14BBB3-0D6A-4A7F-BE1C-23AF27DAD5C3}" type="presOf" srcId="{F02F83B3-07D1-4FD1-B289-91D8C0CBF43E}" destId="{25615B2A-B7B7-4E23-8D68-1EA7D3A98B1C}" srcOrd="0" destOrd="1" presId="urn:microsoft.com/office/officeart/2005/8/layout/list1"/>
    <dgm:cxn modelId="{570E3EBB-592B-4886-B305-21F7A7D376A9}" srcId="{4D964696-FAEA-4D56-BA2B-0B311A08EC52}" destId="{3908563B-8409-4C89-AA1B-8840F0ABF589}" srcOrd="1" destOrd="0" parTransId="{4DC3A0E8-89CD-4BC2-AEF2-7B9B0C1E5B31}" sibTransId="{F4D672D5-2CD7-46E0-819C-CD4164E9C493}"/>
    <dgm:cxn modelId="{E0AD7CBC-1B6F-42A5-85D1-7D45159B066B}" srcId="{A389BC8A-835E-4A96-B1BE-AC0301D04FE6}" destId="{F02F83B3-07D1-4FD1-B289-91D8C0CBF43E}" srcOrd="1" destOrd="0" parTransId="{15FEBCC2-ABD2-4DFF-BC05-CB41B7B64B13}" sibTransId="{5661C5AC-7B94-4F3F-BD07-9734A3A4C993}"/>
    <dgm:cxn modelId="{114F2CC4-2DA7-454C-B0D3-7AFD17E73F1E}" type="presOf" srcId="{A389BC8A-835E-4A96-B1BE-AC0301D04FE6}" destId="{0E3D4A26-F411-4B23-8C67-5D538092C4A2}" srcOrd="1" destOrd="0" presId="urn:microsoft.com/office/officeart/2005/8/layout/list1"/>
    <dgm:cxn modelId="{85B65CCC-20B2-4150-85CC-29160B758EB6}" type="presOf" srcId="{A389BC8A-835E-4A96-B1BE-AC0301D04FE6}" destId="{362511AB-6156-4511-9EBE-18ACC5456F74}" srcOrd="0" destOrd="0" presId="urn:microsoft.com/office/officeart/2005/8/layout/list1"/>
    <dgm:cxn modelId="{7CFA80DC-E232-41CF-BFA2-B190E59D7809}" type="presOf" srcId="{7BFD1305-CE59-448F-A087-CB0CB985524E}" destId="{25615B2A-B7B7-4E23-8D68-1EA7D3A98B1C}" srcOrd="0" destOrd="2" presId="urn:microsoft.com/office/officeart/2005/8/layout/list1"/>
    <dgm:cxn modelId="{8DA446EA-9C6F-4E5E-A3F4-B2A81658F76F}" srcId="{4D964696-FAEA-4D56-BA2B-0B311A08EC52}" destId="{3A66C239-3ADF-4DE7-BAD5-CC742BE311A8}" srcOrd="0" destOrd="0" parTransId="{05BDA42E-79F8-4E8D-82AE-193C29272BBA}" sibTransId="{D571C5F2-7825-4909-9759-5F10169F24A2}"/>
    <dgm:cxn modelId="{F3BFC8F1-E9DD-477D-8EFA-E68C33C68D61}" srcId="{7896412C-8313-4AAA-BD79-CC66CCE1118C}" destId="{4D964696-FAEA-4D56-BA2B-0B311A08EC52}" srcOrd="0" destOrd="0" parTransId="{7430D001-4D09-4F8F-928E-F19AF7CE3BEC}" sibTransId="{6C716999-C9B8-4D02-9F08-1CBB626500F1}"/>
    <dgm:cxn modelId="{34FA44FE-933B-4D13-9389-8B410716CE2A}" srcId="{7896412C-8313-4AAA-BD79-CC66CCE1118C}" destId="{A389BC8A-835E-4A96-B1BE-AC0301D04FE6}" srcOrd="1" destOrd="0" parTransId="{D51E8F22-D05F-441B-BC93-AD52E7C9D7FE}" sibTransId="{89104526-7E9D-4A7A-8F0A-FC8304EF6B98}"/>
    <dgm:cxn modelId="{C8D34E2F-F56F-4B5A-B9B4-09D178C83D23}" type="presParOf" srcId="{BC4FDA7C-82DD-499E-8C58-6330B431A78E}" destId="{7F8EA8CD-3186-474B-A990-1C0D78210FC4}" srcOrd="0" destOrd="0" presId="urn:microsoft.com/office/officeart/2005/8/layout/list1"/>
    <dgm:cxn modelId="{EA085D4F-A535-4AD9-AAA0-B7BFD0210FBA}" type="presParOf" srcId="{7F8EA8CD-3186-474B-A990-1C0D78210FC4}" destId="{992F2892-0424-47F9-B401-242E63AE5751}" srcOrd="0" destOrd="0" presId="urn:microsoft.com/office/officeart/2005/8/layout/list1"/>
    <dgm:cxn modelId="{A4D75042-05ED-450B-9EAF-E8959827AC5B}" type="presParOf" srcId="{7F8EA8CD-3186-474B-A990-1C0D78210FC4}" destId="{B087FE02-5F59-4FA0-BD88-B742B7D32A30}" srcOrd="1" destOrd="0" presId="urn:microsoft.com/office/officeart/2005/8/layout/list1"/>
    <dgm:cxn modelId="{21465178-C442-4D8B-B249-18E3EAA0CB10}" type="presParOf" srcId="{BC4FDA7C-82DD-499E-8C58-6330B431A78E}" destId="{ECB05728-4695-4356-888F-C375307AFA4D}" srcOrd="1" destOrd="0" presId="urn:microsoft.com/office/officeart/2005/8/layout/list1"/>
    <dgm:cxn modelId="{02A06615-7BC8-4D50-8FE7-F20E1A003526}" type="presParOf" srcId="{BC4FDA7C-82DD-499E-8C58-6330B431A78E}" destId="{C2917B56-7696-4805-8701-BE53E7D2F861}" srcOrd="2" destOrd="0" presId="urn:microsoft.com/office/officeart/2005/8/layout/list1"/>
    <dgm:cxn modelId="{F622B9AB-0398-4D29-96EF-0180321481E4}" type="presParOf" srcId="{BC4FDA7C-82DD-499E-8C58-6330B431A78E}" destId="{1E6122F8-A16F-4E3A-BE0B-622080B92709}" srcOrd="3" destOrd="0" presId="urn:microsoft.com/office/officeart/2005/8/layout/list1"/>
    <dgm:cxn modelId="{70E3575C-2436-45A8-9F78-DFAD50F8F539}" type="presParOf" srcId="{BC4FDA7C-82DD-499E-8C58-6330B431A78E}" destId="{DA97A4EE-E50C-4729-B7BC-542DF64B469E}" srcOrd="4" destOrd="0" presId="urn:microsoft.com/office/officeart/2005/8/layout/list1"/>
    <dgm:cxn modelId="{E46F881B-CB3E-46D2-BAFD-E2C26D575618}" type="presParOf" srcId="{DA97A4EE-E50C-4729-B7BC-542DF64B469E}" destId="{362511AB-6156-4511-9EBE-18ACC5456F74}" srcOrd="0" destOrd="0" presId="urn:microsoft.com/office/officeart/2005/8/layout/list1"/>
    <dgm:cxn modelId="{9EC91BA3-A37A-42C8-83FB-0D1B420D94CF}" type="presParOf" srcId="{DA97A4EE-E50C-4729-B7BC-542DF64B469E}" destId="{0E3D4A26-F411-4B23-8C67-5D538092C4A2}" srcOrd="1" destOrd="0" presId="urn:microsoft.com/office/officeart/2005/8/layout/list1"/>
    <dgm:cxn modelId="{94721A78-844D-4B7D-A5D0-F4DDB043EA00}" type="presParOf" srcId="{BC4FDA7C-82DD-499E-8C58-6330B431A78E}" destId="{455AFFEC-4780-4BD0-A1EB-24BB7D1F50A3}" srcOrd="5" destOrd="0" presId="urn:microsoft.com/office/officeart/2005/8/layout/list1"/>
    <dgm:cxn modelId="{50442BA1-43D3-440A-A830-237332166771}" type="presParOf" srcId="{BC4FDA7C-82DD-499E-8C58-6330B431A78E}" destId="{25615B2A-B7B7-4E23-8D68-1EA7D3A98B1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E6492B-8568-41BE-95A8-81742E9FC7A2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72B208-FA01-4704-B1CB-61373620DA60}">
      <dgm:prSet/>
      <dgm:spPr/>
      <dgm:t>
        <a:bodyPr/>
        <a:lstStyle/>
        <a:p>
          <a:r>
            <a:rPr lang="en-US" dirty="0"/>
            <a:t>Care experienced</a:t>
          </a:r>
        </a:p>
      </dgm:t>
    </dgm:pt>
    <dgm:pt modelId="{7281977F-8CD8-4E1B-866F-5A843D29E59C}" type="parTrans" cxnId="{DE75A356-9F2E-49BF-8568-1322DA067EB3}">
      <dgm:prSet/>
      <dgm:spPr/>
      <dgm:t>
        <a:bodyPr/>
        <a:lstStyle/>
        <a:p>
          <a:endParaRPr lang="en-US"/>
        </a:p>
      </dgm:t>
    </dgm:pt>
    <dgm:pt modelId="{1272A9F4-4E05-4E99-996C-BF7C961CD823}" type="sibTrans" cxnId="{DE75A356-9F2E-49BF-8568-1322DA067EB3}">
      <dgm:prSet/>
      <dgm:spPr/>
      <dgm:t>
        <a:bodyPr/>
        <a:lstStyle/>
        <a:p>
          <a:endParaRPr lang="en-US"/>
        </a:p>
      </dgm:t>
    </dgm:pt>
    <dgm:pt modelId="{8E984C64-0072-47E4-995C-7E54F86C1F59}">
      <dgm:prSet/>
      <dgm:spPr/>
      <dgm:t>
        <a:bodyPr/>
        <a:lstStyle/>
        <a:p>
          <a:r>
            <a:rPr lang="en-GB"/>
            <a:t>IOM (Integrated Offender Management i.e high crime causers)</a:t>
          </a:r>
          <a:endParaRPr lang="en-US"/>
        </a:p>
      </dgm:t>
    </dgm:pt>
    <dgm:pt modelId="{14A0FAF1-2199-46AB-BD0A-6297A9977149}" type="parTrans" cxnId="{D7FDC411-116B-4263-A2D1-244513FEADDA}">
      <dgm:prSet/>
      <dgm:spPr/>
      <dgm:t>
        <a:bodyPr/>
        <a:lstStyle/>
        <a:p>
          <a:endParaRPr lang="en-US"/>
        </a:p>
      </dgm:t>
    </dgm:pt>
    <dgm:pt modelId="{612F53F5-E524-4A5A-AA4A-30BE362201C1}" type="sibTrans" cxnId="{D7FDC411-116B-4263-A2D1-244513FEADDA}">
      <dgm:prSet/>
      <dgm:spPr/>
      <dgm:t>
        <a:bodyPr/>
        <a:lstStyle/>
        <a:p>
          <a:endParaRPr lang="en-US"/>
        </a:p>
      </dgm:t>
    </dgm:pt>
    <dgm:pt modelId="{A2F81096-14D8-4AD4-87BE-24C229B18F08}">
      <dgm:prSet/>
      <dgm:spPr/>
      <dgm:t>
        <a:bodyPr/>
        <a:lstStyle/>
        <a:p>
          <a:r>
            <a:rPr lang="en-GB" dirty="0"/>
            <a:t>Age – younger People on Probation</a:t>
          </a:r>
          <a:endParaRPr lang="en-US" dirty="0"/>
        </a:p>
      </dgm:t>
    </dgm:pt>
    <dgm:pt modelId="{967023E2-8E9B-4028-A348-86B8300CF78E}" type="parTrans" cxnId="{13CBA944-8A1F-4B66-B374-5985AE697F0A}">
      <dgm:prSet/>
      <dgm:spPr/>
      <dgm:t>
        <a:bodyPr/>
        <a:lstStyle/>
        <a:p>
          <a:endParaRPr lang="en-US"/>
        </a:p>
      </dgm:t>
    </dgm:pt>
    <dgm:pt modelId="{4398AB71-1D8C-4887-A2CD-43F0DB1E3254}" type="sibTrans" cxnId="{13CBA944-8A1F-4B66-B374-5985AE697F0A}">
      <dgm:prSet/>
      <dgm:spPr/>
      <dgm:t>
        <a:bodyPr/>
        <a:lstStyle/>
        <a:p>
          <a:endParaRPr lang="en-US"/>
        </a:p>
      </dgm:t>
    </dgm:pt>
    <dgm:pt modelId="{FC67DF1C-2C57-4D11-AE05-4A5183C6B0C6}">
      <dgm:prSet/>
      <dgm:spPr/>
      <dgm:t>
        <a:bodyPr/>
        <a:lstStyle/>
        <a:p>
          <a:r>
            <a:rPr lang="en-GB" dirty="0"/>
            <a:t>Age – older People on Probation</a:t>
          </a:r>
          <a:endParaRPr lang="en-US" dirty="0"/>
        </a:p>
      </dgm:t>
    </dgm:pt>
    <dgm:pt modelId="{9AF91DA6-CB37-40DA-92A8-066E399FAA65}" type="parTrans" cxnId="{973471E0-0F85-45BD-86A4-48FD0369C5A2}">
      <dgm:prSet/>
      <dgm:spPr/>
      <dgm:t>
        <a:bodyPr/>
        <a:lstStyle/>
        <a:p>
          <a:endParaRPr lang="en-US"/>
        </a:p>
      </dgm:t>
    </dgm:pt>
    <dgm:pt modelId="{203B8BA2-DC26-4C72-9D51-89945296FE21}" type="sibTrans" cxnId="{973471E0-0F85-45BD-86A4-48FD0369C5A2}">
      <dgm:prSet/>
      <dgm:spPr/>
      <dgm:t>
        <a:bodyPr/>
        <a:lstStyle/>
        <a:p>
          <a:endParaRPr lang="en-US"/>
        </a:p>
      </dgm:t>
    </dgm:pt>
    <dgm:pt modelId="{F4076C2B-B773-4A0B-9311-7F816C55F82E}">
      <dgm:prSet/>
      <dgm:spPr/>
      <dgm:t>
        <a:bodyPr/>
        <a:lstStyle/>
        <a:p>
          <a:r>
            <a:rPr lang="en-GB"/>
            <a:t>Faith and religion</a:t>
          </a:r>
          <a:endParaRPr lang="en-US"/>
        </a:p>
      </dgm:t>
    </dgm:pt>
    <dgm:pt modelId="{3AC731E4-F39C-47E4-BD47-A41A54ABE324}" type="parTrans" cxnId="{42DA2462-1406-4F68-9BAB-E0EB4EF34F09}">
      <dgm:prSet/>
      <dgm:spPr/>
      <dgm:t>
        <a:bodyPr/>
        <a:lstStyle/>
        <a:p>
          <a:endParaRPr lang="en-US"/>
        </a:p>
      </dgm:t>
    </dgm:pt>
    <dgm:pt modelId="{6BE3BE81-63A1-429B-BABD-819F1E09007A}" type="sibTrans" cxnId="{42DA2462-1406-4F68-9BAB-E0EB4EF34F09}">
      <dgm:prSet/>
      <dgm:spPr/>
      <dgm:t>
        <a:bodyPr/>
        <a:lstStyle/>
        <a:p>
          <a:endParaRPr lang="en-US"/>
        </a:p>
      </dgm:t>
    </dgm:pt>
    <dgm:pt modelId="{AA14B8D9-C11C-4765-AFD0-3AD716ED537C}">
      <dgm:prSet/>
      <dgm:spPr/>
      <dgm:t>
        <a:bodyPr/>
        <a:lstStyle/>
        <a:p>
          <a:r>
            <a:rPr lang="en-GB" dirty="0"/>
            <a:t>Race and ethnicity</a:t>
          </a:r>
          <a:endParaRPr lang="en-US" dirty="0"/>
        </a:p>
      </dgm:t>
    </dgm:pt>
    <dgm:pt modelId="{260805A4-4C78-4112-A9B0-1DC976487E3A}" type="parTrans" cxnId="{798B3F29-1096-4166-85BA-F96C47ADF8E2}">
      <dgm:prSet/>
      <dgm:spPr/>
      <dgm:t>
        <a:bodyPr/>
        <a:lstStyle/>
        <a:p>
          <a:endParaRPr lang="en-US"/>
        </a:p>
      </dgm:t>
    </dgm:pt>
    <dgm:pt modelId="{0B600249-10C2-4C9B-807A-63025BC7E212}" type="sibTrans" cxnId="{798B3F29-1096-4166-85BA-F96C47ADF8E2}">
      <dgm:prSet/>
      <dgm:spPr/>
      <dgm:t>
        <a:bodyPr/>
        <a:lstStyle/>
        <a:p>
          <a:endParaRPr lang="en-US"/>
        </a:p>
      </dgm:t>
    </dgm:pt>
    <dgm:pt modelId="{3257CCD8-A689-4C87-AF4C-1A6D3B968F25}">
      <dgm:prSet/>
      <dgm:spPr/>
      <dgm:t>
        <a:bodyPr/>
        <a:lstStyle/>
        <a:p>
          <a:r>
            <a:rPr lang="en-GB"/>
            <a:t>Gender and/or Sexual Orientation</a:t>
          </a:r>
          <a:endParaRPr lang="en-US"/>
        </a:p>
      </dgm:t>
    </dgm:pt>
    <dgm:pt modelId="{5D26B007-6787-485A-84B5-BC68EE10EC63}" type="parTrans" cxnId="{DA34AC6E-B1FF-4A1D-A8B9-0D80064B358F}">
      <dgm:prSet/>
      <dgm:spPr/>
      <dgm:t>
        <a:bodyPr/>
        <a:lstStyle/>
        <a:p>
          <a:endParaRPr lang="en-US"/>
        </a:p>
      </dgm:t>
    </dgm:pt>
    <dgm:pt modelId="{4027FAD2-CCFF-4982-A04E-E1A7E019A100}" type="sibTrans" cxnId="{DA34AC6E-B1FF-4A1D-A8B9-0D80064B358F}">
      <dgm:prSet/>
      <dgm:spPr/>
      <dgm:t>
        <a:bodyPr/>
        <a:lstStyle/>
        <a:p>
          <a:endParaRPr lang="en-US"/>
        </a:p>
      </dgm:t>
    </dgm:pt>
    <dgm:pt modelId="{2B5F6133-4F03-40AA-AE7A-9A131D1C2FB2}">
      <dgm:prSet/>
      <dgm:spPr/>
      <dgm:t>
        <a:bodyPr/>
        <a:lstStyle/>
        <a:p>
          <a:r>
            <a:rPr lang="en-GB"/>
            <a:t>Offences types e.g. PCOSO specific type services.</a:t>
          </a:r>
          <a:endParaRPr lang="en-US"/>
        </a:p>
      </dgm:t>
    </dgm:pt>
    <dgm:pt modelId="{645E196A-949C-436F-9890-7D7291521D2A}" type="parTrans" cxnId="{1EADF202-26F1-4FD7-A131-D9BC89DBC2C2}">
      <dgm:prSet/>
      <dgm:spPr/>
      <dgm:t>
        <a:bodyPr/>
        <a:lstStyle/>
        <a:p>
          <a:endParaRPr lang="en-US"/>
        </a:p>
      </dgm:t>
    </dgm:pt>
    <dgm:pt modelId="{CD64AB1A-2678-408D-9A01-2CFB92367828}" type="sibTrans" cxnId="{1EADF202-26F1-4FD7-A131-D9BC89DBC2C2}">
      <dgm:prSet/>
      <dgm:spPr/>
      <dgm:t>
        <a:bodyPr/>
        <a:lstStyle/>
        <a:p>
          <a:endParaRPr lang="en-US"/>
        </a:p>
      </dgm:t>
    </dgm:pt>
    <dgm:pt modelId="{6E580D87-11B1-4A81-B9EA-9907CA885C25}">
      <dgm:prSet/>
      <dgm:spPr/>
      <dgm:t>
        <a:bodyPr/>
        <a:lstStyle/>
        <a:p>
          <a:r>
            <a:rPr lang="en-GB"/>
            <a:t>Those with health conditions and/or Disability</a:t>
          </a:r>
          <a:endParaRPr lang="en-US"/>
        </a:p>
      </dgm:t>
    </dgm:pt>
    <dgm:pt modelId="{04268305-640F-41C1-81D9-C1E5D197A9A4}" type="parTrans" cxnId="{63B0D6B4-2A7F-4503-B927-75CBD9BCB2B6}">
      <dgm:prSet/>
      <dgm:spPr/>
      <dgm:t>
        <a:bodyPr/>
        <a:lstStyle/>
        <a:p>
          <a:endParaRPr lang="en-US"/>
        </a:p>
      </dgm:t>
    </dgm:pt>
    <dgm:pt modelId="{F0F999AD-117C-462D-B1BD-447DD1FED38D}" type="sibTrans" cxnId="{63B0D6B4-2A7F-4503-B927-75CBD9BCB2B6}">
      <dgm:prSet/>
      <dgm:spPr/>
      <dgm:t>
        <a:bodyPr/>
        <a:lstStyle/>
        <a:p>
          <a:endParaRPr lang="en-US"/>
        </a:p>
      </dgm:t>
    </dgm:pt>
    <dgm:pt modelId="{3936126E-258D-49B0-A5B7-AC6561496026}" type="pres">
      <dgm:prSet presAssocID="{20E6492B-8568-41BE-95A8-81742E9FC7A2}" presName="diagram" presStyleCnt="0">
        <dgm:presLayoutVars>
          <dgm:dir/>
          <dgm:resizeHandles val="exact"/>
        </dgm:presLayoutVars>
      </dgm:prSet>
      <dgm:spPr/>
    </dgm:pt>
    <dgm:pt modelId="{6DEBD701-D6BB-4144-80FD-7FAE79B125D1}" type="pres">
      <dgm:prSet presAssocID="{DF72B208-FA01-4704-B1CB-61373620DA60}" presName="node" presStyleLbl="node1" presStyleIdx="0" presStyleCnt="9">
        <dgm:presLayoutVars>
          <dgm:bulletEnabled val="1"/>
        </dgm:presLayoutVars>
      </dgm:prSet>
      <dgm:spPr/>
    </dgm:pt>
    <dgm:pt modelId="{264C8FBD-EEB1-452F-9EDC-BD337B882881}" type="pres">
      <dgm:prSet presAssocID="{1272A9F4-4E05-4E99-996C-BF7C961CD823}" presName="sibTrans" presStyleCnt="0"/>
      <dgm:spPr/>
    </dgm:pt>
    <dgm:pt modelId="{D4CA966E-4398-433D-86C6-BB73BAE8BD6B}" type="pres">
      <dgm:prSet presAssocID="{8E984C64-0072-47E4-995C-7E54F86C1F59}" presName="node" presStyleLbl="node1" presStyleIdx="1" presStyleCnt="9">
        <dgm:presLayoutVars>
          <dgm:bulletEnabled val="1"/>
        </dgm:presLayoutVars>
      </dgm:prSet>
      <dgm:spPr/>
    </dgm:pt>
    <dgm:pt modelId="{B0AD99DD-F360-4E78-AA3E-38A9EAEC6ABC}" type="pres">
      <dgm:prSet presAssocID="{612F53F5-E524-4A5A-AA4A-30BE362201C1}" presName="sibTrans" presStyleCnt="0"/>
      <dgm:spPr/>
    </dgm:pt>
    <dgm:pt modelId="{6379D255-8523-47E4-9597-317A20F711C1}" type="pres">
      <dgm:prSet presAssocID="{A2F81096-14D8-4AD4-87BE-24C229B18F08}" presName="node" presStyleLbl="node1" presStyleIdx="2" presStyleCnt="9">
        <dgm:presLayoutVars>
          <dgm:bulletEnabled val="1"/>
        </dgm:presLayoutVars>
      </dgm:prSet>
      <dgm:spPr/>
    </dgm:pt>
    <dgm:pt modelId="{6B0F6359-BBA5-4CA2-8922-52E0213A7B55}" type="pres">
      <dgm:prSet presAssocID="{4398AB71-1D8C-4887-A2CD-43F0DB1E3254}" presName="sibTrans" presStyleCnt="0"/>
      <dgm:spPr/>
    </dgm:pt>
    <dgm:pt modelId="{ED665838-3A77-4B43-969B-FECE069E6D1A}" type="pres">
      <dgm:prSet presAssocID="{FC67DF1C-2C57-4D11-AE05-4A5183C6B0C6}" presName="node" presStyleLbl="node1" presStyleIdx="3" presStyleCnt="9">
        <dgm:presLayoutVars>
          <dgm:bulletEnabled val="1"/>
        </dgm:presLayoutVars>
      </dgm:prSet>
      <dgm:spPr/>
    </dgm:pt>
    <dgm:pt modelId="{C01BD791-81A6-41AE-8556-87EE4A7B2809}" type="pres">
      <dgm:prSet presAssocID="{203B8BA2-DC26-4C72-9D51-89945296FE21}" presName="sibTrans" presStyleCnt="0"/>
      <dgm:spPr/>
    </dgm:pt>
    <dgm:pt modelId="{6647A3A6-9E97-41BF-85F7-650B0508276D}" type="pres">
      <dgm:prSet presAssocID="{F4076C2B-B773-4A0B-9311-7F816C55F82E}" presName="node" presStyleLbl="node1" presStyleIdx="4" presStyleCnt="9">
        <dgm:presLayoutVars>
          <dgm:bulletEnabled val="1"/>
        </dgm:presLayoutVars>
      </dgm:prSet>
      <dgm:spPr/>
    </dgm:pt>
    <dgm:pt modelId="{06DC5573-6A3A-49AE-B6B3-130332F16986}" type="pres">
      <dgm:prSet presAssocID="{6BE3BE81-63A1-429B-BABD-819F1E09007A}" presName="sibTrans" presStyleCnt="0"/>
      <dgm:spPr/>
    </dgm:pt>
    <dgm:pt modelId="{D36E8A6B-2673-41B1-8232-942F1FCE8D7C}" type="pres">
      <dgm:prSet presAssocID="{AA14B8D9-C11C-4765-AFD0-3AD716ED537C}" presName="node" presStyleLbl="node1" presStyleIdx="5" presStyleCnt="9">
        <dgm:presLayoutVars>
          <dgm:bulletEnabled val="1"/>
        </dgm:presLayoutVars>
      </dgm:prSet>
      <dgm:spPr/>
    </dgm:pt>
    <dgm:pt modelId="{5113E14B-6B93-4023-826C-2CFC0EE41EF7}" type="pres">
      <dgm:prSet presAssocID="{0B600249-10C2-4C9B-807A-63025BC7E212}" presName="sibTrans" presStyleCnt="0"/>
      <dgm:spPr/>
    </dgm:pt>
    <dgm:pt modelId="{518BD6B8-88CD-4CC6-AB73-A4DDE39DC3EE}" type="pres">
      <dgm:prSet presAssocID="{3257CCD8-A689-4C87-AF4C-1A6D3B968F25}" presName="node" presStyleLbl="node1" presStyleIdx="6" presStyleCnt="9">
        <dgm:presLayoutVars>
          <dgm:bulletEnabled val="1"/>
        </dgm:presLayoutVars>
      </dgm:prSet>
      <dgm:spPr/>
    </dgm:pt>
    <dgm:pt modelId="{B05C7BDC-5173-4DB6-9C80-8CAE7A8B7A1F}" type="pres">
      <dgm:prSet presAssocID="{4027FAD2-CCFF-4982-A04E-E1A7E019A100}" presName="sibTrans" presStyleCnt="0"/>
      <dgm:spPr/>
    </dgm:pt>
    <dgm:pt modelId="{50FC1821-3617-4571-A543-B0F9608B3A19}" type="pres">
      <dgm:prSet presAssocID="{2B5F6133-4F03-40AA-AE7A-9A131D1C2FB2}" presName="node" presStyleLbl="node1" presStyleIdx="7" presStyleCnt="9">
        <dgm:presLayoutVars>
          <dgm:bulletEnabled val="1"/>
        </dgm:presLayoutVars>
      </dgm:prSet>
      <dgm:spPr/>
    </dgm:pt>
    <dgm:pt modelId="{958A972B-331F-4983-8A90-F964D66F15C4}" type="pres">
      <dgm:prSet presAssocID="{CD64AB1A-2678-408D-9A01-2CFB92367828}" presName="sibTrans" presStyleCnt="0"/>
      <dgm:spPr/>
    </dgm:pt>
    <dgm:pt modelId="{90A15DFF-B374-4FB8-8803-E0349470654E}" type="pres">
      <dgm:prSet presAssocID="{6E580D87-11B1-4A81-B9EA-9907CA885C25}" presName="node" presStyleLbl="node1" presStyleIdx="8" presStyleCnt="9">
        <dgm:presLayoutVars>
          <dgm:bulletEnabled val="1"/>
        </dgm:presLayoutVars>
      </dgm:prSet>
      <dgm:spPr/>
    </dgm:pt>
  </dgm:ptLst>
  <dgm:cxnLst>
    <dgm:cxn modelId="{1EADF202-26F1-4FD7-A131-D9BC89DBC2C2}" srcId="{20E6492B-8568-41BE-95A8-81742E9FC7A2}" destId="{2B5F6133-4F03-40AA-AE7A-9A131D1C2FB2}" srcOrd="7" destOrd="0" parTransId="{645E196A-949C-436F-9890-7D7291521D2A}" sibTransId="{CD64AB1A-2678-408D-9A01-2CFB92367828}"/>
    <dgm:cxn modelId="{D7FDC411-116B-4263-A2D1-244513FEADDA}" srcId="{20E6492B-8568-41BE-95A8-81742E9FC7A2}" destId="{8E984C64-0072-47E4-995C-7E54F86C1F59}" srcOrd="1" destOrd="0" parTransId="{14A0FAF1-2199-46AB-BD0A-6297A9977149}" sibTransId="{612F53F5-E524-4A5A-AA4A-30BE362201C1}"/>
    <dgm:cxn modelId="{798B3F29-1096-4166-85BA-F96C47ADF8E2}" srcId="{20E6492B-8568-41BE-95A8-81742E9FC7A2}" destId="{AA14B8D9-C11C-4765-AFD0-3AD716ED537C}" srcOrd="5" destOrd="0" parTransId="{260805A4-4C78-4112-A9B0-1DC976487E3A}" sibTransId="{0B600249-10C2-4C9B-807A-63025BC7E212}"/>
    <dgm:cxn modelId="{07E4983E-7E85-417F-AE61-51720A47873F}" type="presOf" srcId="{A2F81096-14D8-4AD4-87BE-24C229B18F08}" destId="{6379D255-8523-47E4-9597-317A20F711C1}" srcOrd="0" destOrd="0" presId="urn:microsoft.com/office/officeart/2005/8/layout/default"/>
    <dgm:cxn modelId="{D59A405C-53A9-478F-AFD5-C824AD4DDD0D}" type="presOf" srcId="{FC67DF1C-2C57-4D11-AE05-4A5183C6B0C6}" destId="{ED665838-3A77-4B43-969B-FECE069E6D1A}" srcOrd="0" destOrd="0" presId="urn:microsoft.com/office/officeart/2005/8/layout/default"/>
    <dgm:cxn modelId="{42DA2462-1406-4F68-9BAB-E0EB4EF34F09}" srcId="{20E6492B-8568-41BE-95A8-81742E9FC7A2}" destId="{F4076C2B-B773-4A0B-9311-7F816C55F82E}" srcOrd="4" destOrd="0" parTransId="{3AC731E4-F39C-47E4-BD47-A41A54ABE324}" sibTransId="{6BE3BE81-63A1-429B-BABD-819F1E09007A}"/>
    <dgm:cxn modelId="{13CBA944-8A1F-4B66-B374-5985AE697F0A}" srcId="{20E6492B-8568-41BE-95A8-81742E9FC7A2}" destId="{A2F81096-14D8-4AD4-87BE-24C229B18F08}" srcOrd="2" destOrd="0" parTransId="{967023E2-8E9B-4028-A348-86B8300CF78E}" sibTransId="{4398AB71-1D8C-4887-A2CD-43F0DB1E3254}"/>
    <dgm:cxn modelId="{DA34AC6E-B1FF-4A1D-A8B9-0D80064B358F}" srcId="{20E6492B-8568-41BE-95A8-81742E9FC7A2}" destId="{3257CCD8-A689-4C87-AF4C-1A6D3B968F25}" srcOrd="6" destOrd="0" parTransId="{5D26B007-6787-485A-84B5-BC68EE10EC63}" sibTransId="{4027FAD2-CCFF-4982-A04E-E1A7E019A100}"/>
    <dgm:cxn modelId="{DE75A356-9F2E-49BF-8568-1322DA067EB3}" srcId="{20E6492B-8568-41BE-95A8-81742E9FC7A2}" destId="{DF72B208-FA01-4704-B1CB-61373620DA60}" srcOrd="0" destOrd="0" parTransId="{7281977F-8CD8-4E1B-866F-5A843D29E59C}" sibTransId="{1272A9F4-4E05-4E99-996C-BF7C961CD823}"/>
    <dgm:cxn modelId="{1E983696-E787-47CC-BD5E-20408A550220}" type="presOf" srcId="{6E580D87-11B1-4A81-B9EA-9907CA885C25}" destId="{90A15DFF-B374-4FB8-8803-E0349470654E}" srcOrd="0" destOrd="0" presId="urn:microsoft.com/office/officeart/2005/8/layout/default"/>
    <dgm:cxn modelId="{63B0D6B4-2A7F-4503-B927-75CBD9BCB2B6}" srcId="{20E6492B-8568-41BE-95A8-81742E9FC7A2}" destId="{6E580D87-11B1-4A81-B9EA-9907CA885C25}" srcOrd="8" destOrd="0" parTransId="{04268305-640F-41C1-81D9-C1E5D197A9A4}" sibTransId="{F0F999AD-117C-462D-B1BD-447DD1FED38D}"/>
    <dgm:cxn modelId="{B239A0B7-DCCF-4A75-8E2E-995CD30147EA}" type="presOf" srcId="{2B5F6133-4F03-40AA-AE7A-9A131D1C2FB2}" destId="{50FC1821-3617-4571-A543-B0F9608B3A19}" srcOrd="0" destOrd="0" presId="urn:microsoft.com/office/officeart/2005/8/layout/default"/>
    <dgm:cxn modelId="{D29A3BB9-A1E1-4980-B6BD-2A7A799EEEA0}" type="presOf" srcId="{8E984C64-0072-47E4-995C-7E54F86C1F59}" destId="{D4CA966E-4398-433D-86C6-BB73BAE8BD6B}" srcOrd="0" destOrd="0" presId="urn:microsoft.com/office/officeart/2005/8/layout/default"/>
    <dgm:cxn modelId="{46F2DFC8-9355-4D69-96A0-7CE3EC54924E}" type="presOf" srcId="{3257CCD8-A689-4C87-AF4C-1A6D3B968F25}" destId="{518BD6B8-88CD-4CC6-AB73-A4DDE39DC3EE}" srcOrd="0" destOrd="0" presId="urn:microsoft.com/office/officeart/2005/8/layout/default"/>
    <dgm:cxn modelId="{89B167CA-ADA3-4E67-B5DC-74C0BB8B6BAE}" type="presOf" srcId="{AA14B8D9-C11C-4765-AFD0-3AD716ED537C}" destId="{D36E8A6B-2673-41B1-8232-942F1FCE8D7C}" srcOrd="0" destOrd="0" presId="urn:microsoft.com/office/officeart/2005/8/layout/default"/>
    <dgm:cxn modelId="{8495B7DC-CEB4-4F31-9258-3453301D2C47}" type="presOf" srcId="{F4076C2B-B773-4A0B-9311-7F816C55F82E}" destId="{6647A3A6-9E97-41BF-85F7-650B0508276D}" srcOrd="0" destOrd="0" presId="urn:microsoft.com/office/officeart/2005/8/layout/default"/>
    <dgm:cxn modelId="{973471E0-0F85-45BD-86A4-48FD0369C5A2}" srcId="{20E6492B-8568-41BE-95A8-81742E9FC7A2}" destId="{FC67DF1C-2C57-4D11-AE05-4A5183C6B0C6}" srcOrd="3" destOrd="0" parTransId="{9AF91DA6-CB37-40DA-92A8-066E399FAA65}" sibTransId="{203B8BA2-DC26-4C72-9D51-89945296FE21}"/>
    <dgm:cxn modelId="{F422D1E0-EA3F-4569-A300-68D5732D2C12}" type="presOf" srcId="{DF72B208-FA01-4704-B1CB-61373620DA60}" destId="{6DEBD701-D6BB-4144-80FD-7FAE79B125D1}" srcOrd="0" destOrd="0" presId="urn:microsoft.com/office/officeart/2005/8/layout/default"/>
    <dgm:cxn modelId="{D77778EA-69DF-43C1-800A-63C26E907750}" type="presOf" srcId="{20E6492B-8568-41BE-95A8-81742E9FC7A2}" destId="{3936126E-258D-49B0-A5B7-AC6561496026}" srcOrd="0" destOrd="0" presId="urn:microsoft.com/office/officeart/2005/8/layout/default"/>
    <dgm:cxn modelId="{018C4DBD-ECE1-4AA4-A9D0-84407D5D3DE4}" type="presParOf" srcId="{3936126E-258D-49B0-A5B7-AC6561496026}" destId="{6DEBD701-D6BB-4144-80FD-7FAE79B125D1}" srcOrd="0" destOrd="0" presId="urn:microsoft.com/office/officeart/2005/8/layout/default"/>
    <dgm:cxn modelId="{C3A099A9-E69C-42EF-9E60-BAA2DEACC869}" type="presParOf" srcId="{3936126E-258D-49B0-A5B7-AC6561496026}" destId="{264C8FBD-EEB1-452F-9EDC-BD337B882881}" srcOrd="1" destOrd="0" presId="urn:microsoft.com/office/officeart/2005/8/layout/default"/>
    <dgm:cxn modelId="{545E1891-0461-497B-B343-927FA8A8B44A}" type="presParOf" srcId="{3936126E-258D-49B0-A5B7-AC6561496026}" destId="{D4CA966E-4398-433D-86C6-BB73BAE8BD6B}" srcOrd="2" destOrd="0" presId="urn:microsoft.com/office/officeart/2005/8/layout/default"/>
    <dgm:cxn modelId="{24EB94A0-02E7-4DC4-B730-8F9E940589C3}" type="presParOf" srcId="{3936126E-258D-49B0-A5B7-AC6561496026}" destId="{B0AD99DD-F360-4E78-AA3E-38A9EAEC6ABC}" srcOrd="3" destOrd="0" presId="urn:microsoft.com/office/officeart/2005/8/layout/default"/>
    <dgm:cxn modelId="{1D53886F-FF22-4DC6-8881-4AA3CDF22B8C}" type="presParOf" srcId="{3936126E-258D-49B0-A5B7-AC6561496026}" destId="{6379D255-8523-47E4-9597-317A20F711C1}" srcOrd="4" destOrd="0" presId="urn:microsoft.com/office/officeart/2005/8/layout/default"/>
    <dgm:cxn modelId="{0F721921-CBFC-4948-B9DB-FA4D9E05012D}" type="presParOf" srcId="{3936126E-258D-49B0-A5B7-AC6561496026}" destId="{6B0F6359-BBA5-4CA2-8922-52E0213A7B55}" srcOrd="5" destOrd="0" presId="urn:microsoft.com/office/officeart/2005/8/layout/default"/>
    <dgm:cxn modelId="{1980DB0F-7436-4BEF-82E3-9E13973A273D}" type="presParOf" srcId="{3936126E-258D-49B0-A5B7-AC6561496026}" destId="{ED665838-3A77-4B43-969B-FECE069E6D1A}" srcOrd="6" destOrd="0" presId="urn:microsoft.com/office/officeart/2005/8/layout/default"/>
    <dgm:cxn modelId="{362057AC-0D33-456E-9CE3-459FFB1EDB44}" type="presParOf" srcId="{3936126E-258D-49B0-A5B7-AC6561496026}" destId="{C01BD791-81A6-41AE-8556-87EE4A7B2809}" srcOrd="7" destOrd="0" presId="urn:microsoft.com/office/officeart/2005/8/layout/default"/>
    <dgm:cxn modelId="{2DC3ACF3-D413-48BA-A5FA-81EC1073F817}" type="presParOf" srcId="{3936126E-258D-49B0-A5B7-AC6561496026}" destId="{6647A3A6-9E97-41BF-85F7-650B0508276D}" srcOrd="8" destOrd="0" presId="urn:microsoft.com/office/officeart/2005/8/layout/default"/>
    <dgm:cxn modelId="{C04A625A-7F70-467E-A735-7FF30AD72F80}" type="presParOf" srcId="{3936126E-258D-49B0-A5B7-AC6561496026}" destId="{06DC5573-6A3A-49AE-B6B3-130332F16986}" srcOrd="9" destOrd="0" presId="urn:microsoft.com/office/officeart/2005/8/layout/default"/>
    <dgm:cxn modelId="{F68BCF82-D569-48BE-B1A9-AE61404030AE}" type="presParOf" srcId="{3936126E-258D-49B0-A5B7-AC6561496026}" destId="{D36E8A6B-2673-41B1-8232-942F1FCE8D7C}" srcOrd="10" destOrd="0" presId="urn:microsoft.com/office/officeart/2005/8/layout/default"/>
    <dgm:cxn modelId="{5A1BB32F-B377-415C-A1E0-A3009DE8C2D9}" type="presParOf" srcId="{3936126E-258D-49B0-A5B7-AC6561496026}" destId="{5113E14B-6B93-4023-826C-2CFC0EE41EF7}" srcOrd="11" destOrd="0" presId="urn:microsoft.com/office/officeart/2005/8/layout/default"/>
    <dgm:cxn modelId="{FEA85675-A195-4B6D-B7C3-9E157C3B84AD}" type="presParOf" srcId="{3936126E-258D-49B0-A5B7-AC6561496026}" destId="{518BD6B8-88CD-4CC6-AB73-A4DDE39DC3EE}" srcOrd="12" destOrd="0" presId="urn:microsoft.com/office/officeart/2005/8/layout/default"/>
    <dgm:cxn modelId="{CD5B4875-BE13-4BD3-9BDE-0B7FD580AF77}" type="presParOf" srcId="{3936126E-258D-49B0-A5B7-AC6561496026}" destId="{B05C7BDC-5173-4DB6-9C80-8CAE7A8B7A1F}" srcOrd="13" destOrd="0" presId="urn:microsoft.com/office/officeart/2005/8/layout/default"/>
    <dgm:cxn modelId="{014BE0A6-774D-4070-B601-D213E429A032}" type="presParOf" srcId="{3936126E-258D-49B0-A5B7-AC6561496026}" destId="{50FC1821-3617-4571-A543-B0F9608B3A19}" srcOrd="14" destOrd="0" presId="urn:microsoft.com/office/officeart/2005/8/layout/default"/>
    <dgm:cxn modelId="{FE0D85E0-3068-423D-9CE9-E4065DA569B1}" type="presParOf" srcId="{3936126E-258D-49B0-A5B7-AC6561496026}" destId="{958A972B-331F-4983-8A90-F964D66F15C4}" srcOrd="15" destOrd="0" presId="urn:microsoft.com/office/officeart/2005/8/layout/default"/>
    <dgm:cxn modelId="{21DC58D5-FAF3-465D-A51C-22EDE859EFE3}" type="presParOf" srcId="{3936126E-258D-49B0-A5B7-AC6561496026}" destId="{90A15DFF-B374-4FB8-8803-E0349470654E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66D954-BD43-4BEC-81F4-B7CBF543514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CFF08A-9888-4869-830A-40F1C1E8C4D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We are working with local VCSE </a:t>
          </a:r>
          <a:r>
            <a:rPr lang="en-US" dirty="0" err="1"/>
            <a:t>organisations</a:t>
          </a:r>
          <a:r>
            <a:rPr lang="en-US" dirty="0"/>
            <a:t> to support people from ethnic minority backgrounds to thrive in education, training and employment</a:t>
          </a:r>
        </a:p>
      </dgm:t>
    </dgm:pt>
    <dgm:pt modelId="{5C25CA91-C88F-4301-A8EA-A524B5B0F9D8}" type="parTrans" cxnId="{7F96B3AD-3E5D-4540-B083-542E2303D166}">
      <dgm:prSet/>
      <dgm:spPr/>
      <dgm:t>
        <a:bodyPr/>
        <a:lstStyle/>
        <a:p>
          <a:endParaRPr lang="en-US"/>
        </a:p>
      </dgm:t>
    </dgm:pt>
    <dgm:pt modelId="{40028FCE-3C3D-429F-A7C1-CA92E73F02B3}" type="sibTrans" cxnId="{7F96B3AD-3E5D-4540-B083-542E2303D166}">
      <dgm:prSet/>
      <dgm:spPr/>
      <dgm:t>
        <a:bodyPr/>
        <a:lstStyle/>
        <a:p>
          <a:endParaRPr lang="en-US"/>
        </a:p>
      </dgm:t>
    </dgm:pt>
    <dgm:pt modelId="{91C2FF7B-A9CC-4A71-95D2-A66BFFF9748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Horticulture intervention –Where PCOSO could attend a community provision to improve skills, self-esteem, communication – aiding their rehabilitation, whilst the Probation Service is assured that the appropriate safeguarding and risk management measures are in place</a:t>
          </a:r>
          <a:endParaRPr lang="en-US" dirty="0"/>
        </a:p>
      </dgm:t>
    </dgm:pt>
    <dgm:pt modelId="{5AC4C5A2-1B9B-422A-9F0C-D0796B64D82F}" type="parTrans" cxnId="{C17B1C16-85C2-4B8B-B35B-D5D09A361740}">
      <dgm:prSet/>
      <dgm:spPr/>
      <dgm:t>
        <a:bodyPr/>
        <a:lstStyle/>
        <a:p>
          <a:endParaRPr lang="en-US"/>
        </a:p>
      </dgm:t>
    </dgm:pt>
    <dgm:pt modelId="{BAFCED89-9FEC-4508-B41D-473F674F4584}" type="sibTrans" cxnId="{C17B1C16-85C2-4B8B-B35B-D5D09A361740}">
      <dgm:prSet/>
      <dgm:spPr/>
      <dgm:t>
        <a:bodyPr/>
        <a:lstStyle/>
        <a:p>
          <a:endParaRPr lang="en-US"/>
        </a:p>
      </dgm:t>
    </dgm:pt>
    <dgm:pt modelId="{1ECF5D3E-2246-4A32-8CA4-E6DCA4F5DFA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Restorative Justice – to improve the quality of victim awareness work undertaken within the Probation Service</a:t>
          </a:r>
          <a:endParaRPr lang="en-US" dirty="0"/>
        </a:p>
      </dgm:t>
    </dgm:pt>
    <dgm:pt modelId="{C1BD8AC6-20A8-42EC-98B2-B5F1FF6A00DD}" type="parTrans" cxnId="{602DED02-65C6-4835-A94F-301394993066}">
      <dgm:prSet/>
      <dgm:spPr/>
      <dgm:t>
        <a:bodyPr/>
        <a:lstStyle/>
        <a:p>
          <a:endParaRPr lang="en-US"/>
        </a:p>
      </dgm:t>
    </dgm:pt>
    <dgm:pt modelId="{A676D2BE-3A9B-470A-B522-92A0F69621EE}" type="sibTrans" cxnId="{602DED02-65C6-4835-A94F-301394993066}">
      <dgm:prSet/>
      <dgm:spPr/>
      <dgm:t>
        <a:bodyPr/>
        <a:lstStyle/>
        <a:p>
          <a:endParaRPr lang="en-US"/>
        </a:p>
      </dgm:t>
    </dgm:pt>
    <dgm:pt modelId="{F71D4522-76CD-4787-B6E2-AA467BCC44C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Neurodiversity – We are working with small local VCSE Organisations to pilot interventions for People on Probation with Neurodivergent conditions</a:t>
          </a:r>
          <a:endParaRPr lang="en-US" dirty="0"/>
        </a:p>
      </dgm:t>
    </dgm:pt>
    <dgm:pt modelId="{BE59FC6B-8F29-4F80-B808-E138D66471D9}" type="parTrans" cxnId="{DBE81F7F-C71E-4717-AA60-178D55CB8FC0}">
      <dgm:prSet/>
      <dgm:spPr/>
      <dgm:t>
        <a:bodyPr/>
        <a:lstStyle/>
        <a:p>
          <a:endParaRPr lang="en-US"/>
        </a:p>
      </dgm:t>
    </dgm:pt>
    <dgm:pt modelId="{AF98D4AE-0DD4-4DD9-A5A2-3E7D298034CA}" type="sibTrans" cxnId="{DBE81F7F-C71E-4717-AA60-178D55CB8FC0}">
      <dgm:prSet/>
      <dgm:spPr/>
      <dgm:t>
        <a:bodyPr/>
        <a:lstStyle/>
        <a:p>
          <a:endParaRPr lang="en-US"/>
        </a:p>
      </dgm:t>
    </dgm:pt>
    <dgm:pt modelId="{7BDCDCD0-7425-4C15-A9EF-44FBD01B180B}" type="pres">
      <dgm:prSet presAssocID="{1F66D954-BD43-4BEC-81F4-B7CBF543514A}" presName="root" presStyleCnt="0">
        <dgm:presLayoutVars>
          <dgm:dir/>
          <dgm:resizeHandles val="exact"/>
        </dgm:presLayoutVars>
      </dgm:prSet>
      <dgm:spPr/>
    </dgm:pt>
    <dgm:pt modelId="{ADF18229-D307-45F6-B8C9-5DC652ADAEA6}" type="pres">
      <dgm:prSet presAssocID="{E1CFF08A-9888-4869-830A-40F1C1E8C4D8}" presName="compNode" presStyleCnt="0"/>
      <dgm:spPr/>
    </dgm:pt>
    <dgm:pt modelId="{168A5A6C-1D31-4EDE-99B9-8C9C2479F581}" type="pres">
      <dgm:prSet presAssocID="{E1CFF08A-9888-4869-830A-40F1C1E8C4D8}" presName="bgRect" presStyleLbl="bgShp" presStyleIdx="0" presStyleCnt="4"/>
      <dgm:spPr/>
    </dgm:pt>
    <dgm:pt modelId="{9F91D3D6-7851-427B-96D1-30C6D41CDC3A}" type="pres">
      <dgm:prSet presAssocID="{E1CFF08A-9888-4869-830A-40F1C1E8C4D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iefcase with solid fill"/>
        </a:ext>
      </dgm:extLst>
    </dgm:pt>
    <dgm:pt modelId="{63263688-E723-488A-BD3B-02DE92411804}" type="pres">
      <dgm:prSet presAssocID="{E1CFF08A-9888-4869-830A-40F1C1E8C4D8}" presName="spaceRect" presStyleCnt="0"/>
      <dgm:spPr/>
    </dgm:pt>
    <dgm:pt modelId="{D3FCFC2D-CA3E-49AB-AA9D-4363C0E30309}" type="pres">
      <dgm:prSet presAssocID="{E1CFF08A-9888-4869-830A-40F1C1E8C4D8}" presName="parTx" presStyleLbl="revTx" presStyleIdx="0" presStyleCnt="4">
        <dgm:presLayoutVars>
          <dgm:chMax val="0"/>
          <dgm:chPref val="0"/>
        </dgm:presLayoutVars>
      </dgm:prSet>
      <dgm:spPr/>
    </dgm:pt>
    <dgm:pt modelId="{2083887C-AA73-4ACD-A3F3-BEBB342ECCC8}" type="pres">
      <dgm:prSet presAssocID="{40028FCE-3C3D-429F-A7C1-CA92E73F02B3}" presName="sibTrans" presStyleCnt="0"/>
      <dgm:spPr/>
    </dgm:pt>
    <dgm:pt modelId="{02FD091F-D3D3-4F29-A363-39714187E6BA}" type="pres">
      <dgm:prSet presAssocID="{91C2FF7B-A9CC-4A71-95D2-A66BFFF97485}" presName="compNode" presStyleCnt="0"/>
      <dgm:spPr/>
    </dgm:pt>
    <dgm:pt modelId="{4879B0EA-D1D0-4710-9B3E-23D10107F43B}" type="pres">
      <dgm:prSet presAssocID="{91C2FF7B-A9CC-4A71-95D2-A66BFFF97485}" presName="bgRect" presStyleLbl="bgShp" presStyleIdx="1" presStyleCnt="4" custScaleY="138499"/>
      <dgm:spPr/>
    </dgm:pt>
    <dgm:pt modelId="{5989CFCD-059A-4071-B9D6-90BEA79A4478}" type="pres">
      <dgm:prSet presAssocID="{91C2FF7B-A9CC-4A71-95D2-A66BFFF9748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nt"/>
        </a:ext>
      </dgm:extLst>
    </dgm:pt>
    <dgm:pt modelId="{B12F96EC-3389-445F-988A-9C62646EF70D}" type="pres">
      <dgm:prSet presAssocID="{91C2FF7B-A9CC-4A71-95D2-A66BFFF97485}" presName="spaceRect" presStyleCnt="0"/>
      <dgm:spPr/>
    </dgm:pt>
    <dgm:pt modelId="{59C90071-3727-4998-945A-AAE6D529DFD2}" type="pres">
      <dgm:prSet presAssocID="{91C2FF7B-A9CC-4A71-95D2-A66BFFF97485}" presName="parTx" presStyleLbl="revTx" presStyleIdx="1" presStyleCnt="4" custScaleY="168262">
        <dgm:presLayoutVars>
          <dgm:chMax val="0"/>
          <dgm:chPref val="0"/>
        </dgm:presLayoutVars>
      </dgm:prSet>
      <dgm:spPr/>
    </dgm:pt>
    <dgm:pt modelId="{240F0AB8-38FF-4ED7-896C-E9385FDDEC98}" type="pres">
      <dgm:prSet presAssocID="{BAFCED89-9FEC-4508-B41D-473F674F4584}" presName="sibTrans" presStyleCnt="0"/>
      <dgm:spPr/>
    </dgm:pt>
    <dgm:pt modelId="{24CACB00-31D9-4736-9759-A51E232AD022}" type="pres">
      <dgm:prSet presAssocID="{1ECF5D3E-2246-4A32-8CA4-E6DCA4F5DFA8}" presName="compNode" presStyleCnt="0"/>
      <dgm:spPr/>
    </dgm:pt>
    <dgm:pt modelId="{570EBA81-615B-4B9F-B312-8961A5F87A55}" type="pres">
      <dgm:prSet presAssocID="{1ECF5D3E-2246-4A32-8CA4-E6DCA4F5DFA8}" presName="bgRect" presStyleLbl="bgShp" presStyleIdx="2" presStyleCnt="4"/>
      <dgm:spPr/>
    </dgm:pt>
    <dgm:pt modelId="{004FDF63-9287-467F-A3AA-3746B11693F5}" type="pres">
      <dgm:prSet presAssocID="{1ECF5D3E-2246-4A32-8CA4-E6DCA4F5DFA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D5D74C88-A8DA-4B12-B38C-82EEEBC0257C}" type="pres">
      <dgm:prSet presAssocID="{1ECF5D3E-2246-4A32-8CA4-E6DCA4F5DFA8}" presName="spaceRect" presStyleCnt="0"/>
      <dgm:spPr/>
    </dgm:pt>
    <dgm:pt modelId="{3A706074-071A-4ADB-AB32-75498E09E7C8}" type="pres">
      <dgm:prSet presAssocID="{1ECF5D3E-2246-4A32-8CA4-E6DCA4F5DFA8}" presName="parTx" presStyleLbl="revTx" presStyleIdx="2" presStyleCnt="4">
        <dgm:presLayoutVars>
          <dgm:chMax val="0"/>
          <dgm:chPref val="0"/>
        </dgm:presLayoutVars>
      </dgm:prSet>
      <dgm:spPr/>
    </dgm:pt>
    <dgm:pt modelId="{CC5C6C0C-62C9-4B53-A04D-03455C7929F3}" type="pres">
      <dgm:prSet presAssocID="{A676D2BE-3A9B-470A-B522-92A0F69621EE}" presName="sibTrans" presStyleCnt="0"/>
      <dgm:spPr/>
    </dgm:pt>
    <dgm:pt modelId="{01345AF2-6274-4644-AE34-B501A863078A}" type="pres">
      <dgm:prSet presAssocID="{F71D4522-76CD-4787-B6E2-AA467BCC44C7}" presName="compNode" presStyleCnt="0"/>
      <dgm:spPr/>
    </dgm:pt>
    <dgm:pt modelId="{D7FB8AAD-5498-4E68-A503-34F1A10F7865}" type="pres">
      <dgm:prSet presAssocID="{F71D4522-76CD-4787-B6E2-AA467BCC44C7}" presName="bgRect" presStyleLbl="bgShp" presStyleIdx="3" presStyleCnt="4"/>
      <dgm:spPr/>
    </dgm:pt>
    <dgm:pt modelId="{3865F7BF-0BFB-485D-B515-2FBE001F161E}" type="pres">
      <dgm:prSet presAssocID="{F71D4522-76CD-4787-B6E2-AA467BCC44C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ntal Health outline"/>
        </a:ext>
      </dgm:extLst>
    </dgm:pt>
    <dgm:pt modelId="{A3395155-128F-49F6-8C60-9E78C8656B67}" type="pres">
      <dgm:prSet presAssocID="{F71D4522-76CD-4787-B6E2-AA467BCC44C7}" presName="spaceRect" presStyleCnt="0"/>
      <dgm:spPr/>
    </dgm:pt>
    <dgm:pt modelId="{EB076EC0-0A7C-4D46-BA15-139820D1846F}" type="pres">
      <dgm:prSet presAssocID="{F71D4522-76CD-4787-B6E2-AA467BCC44C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02DED02-65C6-4835-A94F-301394993066}" srcId="{1F66D954-BD43-4BEC-81F4-B7CBF543514A}" destId="{1ECF5D3E-2246-4A32-8CA4-E6DCA4F5DFA8}" srcOrd="2" destOrd="0" parTransId="{C1BD8AC6-20A8-42EC-98B2-B5F1FF6A00DD}" sibTransId="{A676D2BE-3A9B-470A-B522-92A0F69621EE}"/>
    <dgm:cxn modelId="{C17B1C16-85C2-4B8B-B35B-D5D09A361740}" srcId="{1F66D954-BD43-4BEC-81F4-B7CBF543514A}" destId="{91C2FF7B-A9CC-4A71-95D2-A66BFFF97485}" srcOrd="1" destOrd="0" parTransId="{5AC4C5A2-1B9B-422A-9F0C-D0796B64D82F}" sibTransId="{BAFCED89-9FEC-4508-B41D-473F674F4584}"/>
    <dgm:cxn modelId="{4BD96A42-275E-400D-BF37-28E7F6A56D0C}" type="presOf" srcId="{91C2FF7B-A9CC-4A71-95D2-A66BFFF97485}" destId="{59C90071-3727-4998-945A-AAE6D529DFD2}" srcOrd="0" destOrd="0" presId="urn:microsoft.com/office/officeart/2018/2/layout/IconVerticalSolidList"/>
    <dgm:cxn modelId="{DBE81F7F-C71E-4717-AA60-178D55CB8FC0}" srcId="{1F66D954-BD43-4BEC-81F4-B7CBF543514A}" destId="{F71D4522-76CD-4787-B6E2-AA467BCC44C7}" srcOrd="3" destOrd="0" parTransId="{BE59FC6B-8F29-4F80-B808-E138D66471D9}" sibTransId="{AF98D4AE-0DD4-4DD9-A5A2-3E7D298034CA}"/>
    <dgm:cxn modelId="{8B2B21A4-6D47-48DB-827A-71B1125C760F}" type="presOf" srcId="{1ECF5D3E-2246-4A32-8CA4-E6DCA4F5DFA8}" destId="{3A706074-071A-4ADB-AB32-75498E09E7C8}" srcOrd="0" destOrd="0" presId="urn:microsoft.com/office/officeart/2018/2/layout/IconVerticalSolidList"/>
    <dgm:cxn modelId="{7F96B3AD-3E5D-4540-B083-542E2303D166}" srcId="{1F66D954-BD43-4BEC-81F4-B7CBF543514A}" destId="{E1CFF08A-9888-4869-830A-40F1C1E8C4D8}" srcOrd="0" destOrd="0" parTransId="{5C25CA91-C88F-4301-A8EA-A524B5B0F9D8}" sibTransId="{40028FCE-3C3D-429F-A7C1-CA92E73F02B3}"/>
    <dgm:cxn modelId="{F795DDB5-EF16-4798-BF64-FE1DBDEF3948}" type="presOf" srcId="{1F66D954-BD43-4BEC-81F4-B7CBF543514A}" destId="{7BDCDCD0-7425-4C15-A9EF-44FBD01B180B}" srcOrd="0" destOrd="0" presId="urn:microsoft.com/office/officeart/2018/2/layout/IconVerticalSolidList"/>
    <dgm:cxn modelId="{4B9A89C9-BC31-4A05-8B10-73E9F7BD4C5F}" type="presOf" srcId="{E1CFF08A-9888-4869-830A-40F1C1E8C4D8}" destId="{D3FCFC2D-CA3E-49AB-AA9D-4363C0E30309}" srcOrd="0" destOrd="0" presId="urn:microsoft.com/office/officeart/2018/2/layout/IconVerticalSolidList"/>
    <dgm:cxn modelId="{87A500F0-EF19-4F93-AEB1-5DACB07EF194}" type="presOf" srcId="{F71D4522-76CD-4787-B6E2-AA467BCC44C7}" destId="{EB076EC0-0A7C-4D46-BA15-139820D1846F}" srcOrd="0" destOrd="0" presId="urn:microsoft.com/office/officeart/2018/2/layout/IconVerticalSolidList"/>
    <dgm:cxn modelId="{FBE3EC92-EED2-488B-A3F4-75C837E58753}" type="presParOf" srcId="{7BDCDCD0-7425-4C15-A9EF-44FBD01B180B}" destId="{ADF18229-D307-45F6-B8C9-5DC652ADAEA6}" srcOrd="0" destOrd="0" presId="urn:microsoft.com/office/officeart/2018/2/layout/IconVerticalSolidList"/>
    <dgm:cxn modelId="{547D6E32-9141-40C0-A6DD-44636A39890C}" type="presParOf" srcId="{ADF18229-D307-45F6-B8C9-5DC652ADAEA6}" destId="{168A5A6C-1D31-4EDE-99B9-8C9C2479F581}" srcOrd="0" destOrd="0" presId="urn:microsoft.com/office/officeart/2018/2/layout/IconVerticalSolidList"/>
    <dgm:cxn modelId="{26F1CFD8-D520-4DB8-81BE-BDC965D84DFA}" type="presParOf" srcId="{ADF18229-D307-45F6-B8C9-5DC652ADAEA6}" destId="{9F91D3D6-7851-427B-96D1-30C6D41CDC3A}" srcOrd="1" destOrd="0" presId="urn:microsoft.com/office/officeart/2018/2/layout/IconVerticalSolidList"/>
    <dgm:cxn modelId="{7B14AFEB-AD76-44B2-9649-D27D16C54424}" type="presParOf" srcId="{ADF18229-D307-45F6-B8C9-5DC652ADAEA6}" destId="{63263688-E723-488A-BD3B-02DE92411804}" srcOrd="2" destOrd="0" presId="urn:microsoft.com/office/officeart/2018/2/layout/IconVerticalSolidList"/>
    <dgm:cxn modelId="{B3B517AB-0DC5-4F89-973E-6FA9AED1E3A4}" type="presParOf" srcId="{ADF18229-D307-45F6-B8C9-5DC652ADAEA6}" destId="{D3FCFC2D-CA3E-49AB-AA9D-4363C0E30309}" srcOrd="3" destOrd="0" presId="urn:microsoft.com/office/officeart/2018/2/layout/IconVerticalSolidList"/>
    <dgm:cxn modelId="{1D83B026-08ED-4641-812D-66857B334A7F}" type="presParOf" srcId="{7BDCDCD0-7425-4C15-A9EF-44FBD01B180B}" destId="{2083887C-AA73-4ACD-A3F3-BEBB342ECCC8}" srcOrd="1" destOrd="0" presId="urn:microsoft.com/office/officeart/2018/2/layout/IconVerticalSolidList"/>
    <dgm:cxn modelId="{50971A40-6DEC-40CB-8E9F-A10CB2E2B659}" type="presParOf" srcId="{7BDCDCD0-7425-4C15-A9EF-44FBD01B180B}" destId="{02FD091F-D3D3-4F29-A363-39714187E6BA}" srcOrd="2" destOrd="0" presId="urn:microsoft.com/office/officeart/2018/2/layout/IconVerticalSolidList"/>
    <dgm:cxn modelId="{C80ACF5A-7FCD-4F4B-B5DB-CFA1603A1830}" type="presParOf" srcId="{02FD091F-D3D3-4F29-A363-39714187E6BA}" destId="{4879B0EA-D1D0-4710-9B3E-23D10107F43B}" srcOrd="0" destOrd="0" presId="urn:microsoft.com/office/officeart/2018/2/layout/IconVerticalSolidList"/>
    <dgm:cxn modelId="{23DB4952-2C0B-42F3-BC85-28C8C750A2B1}" type="presParOf" srcId="{02FD091F-D3D3-4F29-A363-39714187E6BA}" destId="{5989CFCD-059A-4071-B9D6-90BEA79A4478}" srcOrd="1" destOrd="0" presId="urn:microsoft.com/office/officeart/2018/2/layout/IconVerticalSolidList"/>
    <dgm:cxn modelId="{6C088DB9-879E-4C2E-A9AF-D7F006558895}" type="presParOf" srcId="{02FD091F-D3D3-4F29-A363-39714187E6BA}" destId="{B12F96EC-3389-445F-988A-9C62646EF70D}" srcOrd="2" destOrd="0" presId="urn:microsoft.com/office/officeart/2018/2/layout/IconVerticalSolidList"/>
    <dgm:cxn modelId="{945724DE-76D6-419C-9D34-7E313F01A8A6}" type="presParOf" srcId="{02FD091F-D3D3-4F29-A363-39714187E6BA}" destId="{59C90071-3727-4998-945A-AAE6D529DFD2}" srcOrd="3" destOrd="0" presId="urn:microsoft.com/office/officeart/2018/2/layout/IconVerticalSolidList"/>
    <dgm:cxn modelId="{62A65C16-4115-423A-9409-6768E57B8B6B}" type="presParOf" srcId="{7BDCDCD0-7425-4C15-A9EF-44FBD01B180B}" destId="{240F0AB8-38FF-4ED7-896C-E9385FDDEC98}" srcOrd="3" destOrd="0" presId="urn:microsoft.com/office/officeart/2018/2/layout/IconVerticalSolidList"/>
    <dgm:cxn modelId="{25633274-96C1-4132-92BC-4D4392FD20CE}" type="presParOf" srcId="{7BDCDCD0-7425-4C15-A9EF-44FBD01B180B}" destId="{24CACB00-31D9-4736-9759-A51E232AD022}" srcOrd="4" destOrd="0" presId="urn:microsoft.com/office/officeart/2018/2/layout/IconVerticalSolidList"/>
    <dgm:cxn modelId="{25E9BB6F-9533-44BB-BBD6-94FC5670AFA1}" type="presParOf" srcId="{24CACB00-31D9-4736-9759-A51E232AD022}" destId="{570EBA81-615B-4B9F-B312-8961A5F87A55}" srcOrd="0" destOrd="0" presId="urn:microsoft.com/office/officeart/2018/2/layout/IconVerticalSolidList"/>
    <dgm:cxn modelId="{63A32C51-A009-467E-A3C0-BD994B69E38C}" type="presParOf" srcId="{24CACB00-31D9-4736-9759-A51E232AD022}" destId="{004FDF63-9287-467F-A3AA-3746B11693F5}" srcOrd="1" destOrd="0" presId="urn:microsoft.com/office/officeart/2018/2/layout/IconVerticalSolidList"/>
    <dgm:cxn modelId="{C13A30F7-A473-4C51-BEAF-24546E8E51F1}" type="presParOf" srcId="{24CACB00-31D9-4736-9759-A51E232AD022}" destId="{D5D74C88-A8DA-4B12-B38C-82EEEBC0257C}" srcOrd="2" destOrd="0" presId="urn:microsoft.com/office/officeart/2018/2/layout/IconVerticalSolidList"/>
    <dgm:cxn modelId="{10C0A714-1888-41CE-8A39-21257E789C54}" type="presParOf" srcId="{24CACB00-31D9-4736-9759-A51E232AD022}" destId="{3A706074-071A-4ADB-AB32-75498E09E7C8}" srcOrd="3" destOrd="0" presId="urn:microsoft.com/office/officeart/2018/2/layout/IconVerticalSolidList"/>
    <dgm:cxn modelId="{32301ABA-EBE4-4349-AC5B-A9104A0BF39B}" type="presParOf" srcId="{7BDCDCD0-7425-4C15-A9EF-44FBD01B180B}" destId="{CC5C6C0C-62C9-4B53-A04D-03455C7929F3}" srcOrd="5" destOrd="0" presId="urn:microsoft.com/office/officeart/2018/2/layout/IconVerticalSolidList"/>
    <dgm:cxn modelId="{43731814-F898-4295-AC85-09D984B1DE46}" type="presParOf" srcId="{7BDCDCD0-7425-4C15-A9EF-44FBD01B180B}" destId="{01345AF2-6274-4644-AE34-B501A863078A}" srcOrd="6" destOrd="0" presId="urn:microsoft.com/office/officeart/2018/2/layout/IconVerticalSolidList"/>
    <dgm:cxn modelId="{B5DBAA6F-B52F-4A0C-93EF-C85A1E6A045C}" type="presParOf" srcId="{01345AF2-6274-4644-AE34-B501A863078A}" destId="{D7FB8AAD-5498-4E68-A503-34F1A10F7865}" srcOrd="0" destOrd="0" presId="urn:microsoft.com/office/officeart/2018/2/layout/IconVerticalSolidList"/>
    <dgm:cxn modelId="{B924F859-4989-4B7A-9D37-E8CF895EFE2A}" type="presParOf" srcId="{01345AF2-6274-4644-AE34-B501A863078A}" destId="{3865F7BF-0BFB-485D-B515-2FBE001F161E}" srcOrd="1" destOrd="0" presId="urn:microsoft.com/office/officeart/2018/2/layout/IconVerticalSolidList"/>
    <dgm:cxn modelId="{28505F17-3F6C-4B22-B1AF-10AA6966A953}" type="presParOf" srcId="{01345AF2-6274-4644-AE34-B501A863078A}" destId="{A3395155-128F-49F6-8C60-9E78C8656B67}" srcOrd="2" destOrd="0" presId="urn:microsoft.com/office/officeart/2018/2/layout/IconVerticalSolidList"/>
    <dgm:cxn modelId="{0795EA4B-A108-401B-9AEB-EC302071844B}" type="presParOf" srcId="{01345AF2-6274-4644-AE34-B501A863078A}" destId="{EB076EC0-0A7C-4D46-BA15-139820D1846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47BB14-79C4-437E-A597-6915A5A1F22F}">
      <dsp:nvSpPr>
        <dsp:cNvPr id="0" name=""/>
        <dsp:cNvSpPr/>
      </dsp:nvSpPr>
      <dsp:spPr>
        <a:xfrm>
          <a:off x="4910" y="2244675"/>
          <a:ext cx="1576757" cy="788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baseline="0" dirty="0"/>
            <a:t>Liz Mills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baseline="0" dirty="0"/>
            <a:t>Head of Community Integration</a:t>
          </a:r>
        </a:p>
      </dsp:txBody>
      <dsp:txXfrm>
        <a:off x="28001" y="2267766"/>
        <a:ext cx="1530575" cy="742196"/>
      </dsp:txXfrm>
    </dsp:sp>
    <dsp:sp modelId="{CA131D7B-EB38-4200-9EF7-C23858606915}">
      <dsp:nvSpPr>
        <dsp:cNvPr id="0" name=""/>
        <dsp:cNvSpPr/>
      </dsp:nvSpPr>
      <dsp:spPr>
        <a:xfrm rot="18770822">
          <a:off x="1433297" y="2284169"/>
          <a:ext cx="927445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927445" y="147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1873833" y="2275690"/>
        <a:ext cx="46372" cy="46372"/>
      </dsp:txXfrm>
    </dsp:sp>
    <dsp:sp modelId="{7E82A5DC-CCD6-4FB2-8B73-AFBEBF32672E}">
      <dsp:nvSpPr>
        <dsp:cNvPr id="0" name=""/>
        <dsp:cNvSpPr/>
      </dsp:nvSpPr>
      <dsp:spPr>
        <a:xfrm>
          <a:off x="2212371" y="1564699"/>
          <a:ext cx="1576757" cy="788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baseline="0" dirty="0"/>
            <a:t>Elaine Colleran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baseline="0" dirty="0"/>
            <a:t>Senior Contract Manager</a:t>
          </a:r>
          <a:endParaRPr lang="en-GB" sz="1200" kern="1200" dirty="0"/>
        </a:p>
      </dsp:txBody>
      <dsp:txXfrm>
        <a:off x="2235462" y="1587790"/>
        <a:ext cx="1530575" cy="742196"/>
      </dsp:txXfrm>
    </dsp:sp>
    <dsp:sp modelId="{0F3657B5-C068-48FF-92C6-7F3F6EB3440B}">
      <dsp:nvSpPr>
        <dsp:cNvPr id="0" name=""/>
        <dsp:cNvSpPr/>
      </dsp:nvSpPr>
      <dsp:spPr>
        <a:xfrm rot="19457599">
          <a:off x="3716124" y="1717522"/>
          <a:ext cx="776713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776713" y="147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085063" y="1712811"/>
        <a:ext cx="38835" cy="38835"/>
      </dsp:txXfrm>
    </dsp:sp>
    <dsp:sp modelId="{4EC65370-2975-47DB-B794-DDD4A520765B}">
      <dsp:nvSpPr>
        <dsp:cNvPr id="0" name=""/>
        <dsp:cNvSpPr/>
      </dsp:nvSpPr>
      <dsp:spPr>
        <a:xfrm>
          <a:off x="4419832" y="1111381"/>
          <a:ext cx="1576757" cy="788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Katie León </a:t>
          </a:r>
          <a:r>
            <a:rPr lang="en-GB" sz="1200" kern="1200" dirty="0"/>
            <a:t>Commissioning and Partnerships Manager</a:t>
          </a:r>
        </a:p>
      </dsp:txBody>
      <dsp:txXfrm>
        <a:off x="4442923" y="1134472"/>
        <a:ext cx="1530575" cy="742196"/>
      </dsp:txXfrm>
    </dsp:sp>
    <dsp:sp modelId="{CE801C70-D0A7-4FF9-835A-CD991A03A5A5}">
      <dsp:nvSpPr>
        <dsp:cNvPr id="0" name=""/>
        <dsp:cNvSpPr/>
      </dsp:nvSpPr>
      <dsp:spPr>
        <a:xfrm>
          <a:off x="5996590" y="1490863"/>
          <a:ext cx="630703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630703" y="147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296174" y="1489803"/>
        <a:ext cx="31535" cy="31535"/>
      </dsp:txXfrm>
    </dsp:sp>
    <dsp:sp modelId="{5AA5B984-2CD1-4F0C-808B-6ACB225A04A9}">
      <dsp:nvSpPr>
        <dsp:cNvPr id="0" name=""/>
        <dsp:cNvSpPr/>
      </dsp:nvSpPr>
      <dsp:spPr>
        <a:xfrm>
          <a:off x="6627293" y="1111381"/>
          <a:ext cx="1576757" cy="788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Mary Scott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Commissioning and Partnerships Officer</a:t>
          </a:r>
        </a:p>
      </dsp:txBody>
      <dsp:txXfrm>
        <a:off x="6650384" y="1134472"/>
        <a:ext cx="1530575" cy="742196"/>
      </dsp:txXfrm>
    </dsp:sp>
    <dsp:sp modelId="{BEF687AA-FB8C-44F3-A4E4-A03A07F136ED}">
      <dsp:nvSpPr>
        <dsp:cNvPr id="0" name=""/>
        <dsp:cNvSpPr/>
      </dsp:nvSpPr>
      <dsp:spPr>
        <a:xfrm rot="2142401">
          <a:off x="3716124" y="2170840"/>
          <a:ext cx="776713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776713" y="147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085063" y="2166129"/>
        <a:ext cx="38835" cy="38835"/>
      </dsp:txXfrm>
    </dsp:sp>
    <dsp:sp modelId="{E2F44C3D-7D33-4CCB-B82F-5C0D2056C434}">
      <dsp:nvSpPr>
        <dsp:cNvPr id="0" name=""/>
        <dsp:cNvSpPr/>
      </dsp:nvSpPr>
      <dsp:spPr>
        <a:xfrm>
          <a:off x="4419832" y="2018017"/>
          <a:ext cx="1576757" cy="788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Darren Thompson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Commissioning and Partnerships Manager</a:t>
          </a:r>
        </a:p>
      </dsp:txBody>
      <dsp:txXfrm>
        <a:off x="4442923" y="2041108"/>
        <a:ext cx="1530575" cy="742196"/>
      </dsp:txXfrm>
    </dsp:sp>
    <dsp:sp modelId="{6CCEB126-68FC-4CD8-9D99-2BFE2D5927DE}">
      <dsp:nvSpPr>
        <dsp:cNvPr id="0" name=""/>
        <dsp:cNvSpPr/>
      </dsp:nvSpPr>
      <dsp:spPr>
        <a:xfrm rot="2829178">
          <a:off x="1433297" y="2964146"/>
          <a:ext cx="927445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927445" y="147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1873833" y="2955667"/>
        <a:ext cx="46372" cy="46372"/>
      </dsp:txXfrm>
    </dsp:sp>
    <dsp:sp modelId="{FBE5C405-6E64-4F5A-BCE9-C35E5988DB7A}">
      <dsp:nvSpPr>
        <dsp:cNvPr id="0" name=""/>
        <dsp:cNvSpPr/>
      </dsp:nvSpPr>
      <dsp:spPr>
        <a:xfrm>
          <a:off x="2212371" y="2924652"/>
          <a:ext cx="1576757" cy="788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baseline="0" dirty="0"/>
            <a:t>Clair Selman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baseline="0" dirty="0"/>
            <a:t>Senior Contract Manager</a:t>
          </a:r>
          <a:endParaRPr lang="en-GB" sz="1200" kern="1200" dirty="0"/>
        </a:p>
      </dsp:txBody>
      <dsp:txXfrm>
        <a:off x="2235462" y="2947743"/>
        <a:ext cx="1530575" cy="742196"/>
      </dsp:txXfrm>
    </dsp:sp>
    <dsp:sp modelId="{15D87C29-3A0E-4B70-AB15-7AEB0C53E3EE}">
      <dsp:nvSpPr>
        <dsp:cNvPr id="0" name=""/>
        <dsp:cNvSpPr/>
      </dsp:nvSpPr>
      <dsp:spPr>
        <a:xfrm>
          <a:off x="3789129" y="3304134"/>
          <a:ext cx="630703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630703" y="147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088713" y="3303074"/>
        <a:ext cx="31535" cy="31535"/>
      </dsp:txXfrm>
    </dsp:sp>
    <dsp:sp modelId="{006D28DC-A546-42CF-A494-E473981C60CE}">
      <dsp:nvSpPr>
        <dsp:cNvPr id="0" name=""/>
        <dsp:cNvSpPr/>
      </dsp:nvSpPr>
      <dsp:spPr>
        <a:xfrm>
          <a:off x="4419832" y="2924652"/>
          <a:ext cx="1576757" cy="788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Stephen Kerslake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Commissioning and Partnerships Manager</a:t>
          </a:r>
        </a:p>
      </dsp:txBody>
      <dsp:txXfrm>
        <a:off x="4442923" y="2947743"/>
        <a:ext cx="1530575" cy="742196"/>
      </dsp:txXfrm>
    </dsp:sp>
    <dsp:sp modelId="{5E1E4EB2-41B8-44DE-B0C7-66F4D5ECB3EC}">
      <dsp:nvSpPr>
        <dsp:cNvPr id="0" name=""/>
        <dsp:cNvSpPr/>
      </dsp:nvSpPr>
      <dsp:spPr>
        <a:xfrm>
          <a:off x="5996590" y="3304134"/>
          <a:ext cx="630703" cy="29414"/>
        </a:xfrm>
        <a:custGeom>
          <a:avLst/>
          <a:gdLst/>
          <a:ahLst/>
          <a:cxnLst/>
          <a:rect l="0" t="0" r="0" b="0"/>
          <a:pathLst>
            <a:path>
              <a:moveTo>
                <a:pt x="0" y="14707"/>
              </a:moveTo>
              <a:lnTo>
                <a:pt x="630703" y="147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296174" y="3303074"/>
        <a:ext cx="31535" cy="31535"/>
      </dsp:txXfrm>
    </dsp:sp>
    <dsp:sp modelId="{580A9014-1817-4E62-97C3-5C3D8D8560F3}">
      <dsp:nvSpPr>
        <dsp:cNvPr id="0" name=""/>
        <dsp:cNvSpPr/>
      </dsp:nvSpPr>
      <dsp:spPr>
        <a:xfrm>
          <a:off x="6627293" y="2924652"/>
          <a:ext cx="1576757" cy="788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Francine Clayton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Commissioning and Partnerships Officer</a:t>
          </a:r>
        </a:p>
      </dsp:txBody>
      <dsp:txXfrm>
        <a:off x="6650384" y="2947743"/>
        <a:ext cx="1530575" cy="7421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FFF003-BD79-4F76-B4D9-4A8ECA0D7D0E}">
      <dsp:nvSpPr>
        <dsp:cNvPr id="0" name=""/>
        <dsp:cNvSpPr/>
      </dsp:nvSpPr>
      <dsp:spPr>
        <a:xfrm>
          <a:off x="0" y="357764"/>
          <a:ext cx="8208000" cy="2680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032" tIns="479044" rIns="63703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Use data dashboards to identify areas of need across the region at regional and local level.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Work with our Probation Delivery Units to scope our local communities, to understand the current interventions and services available to meet these needs.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Identify genuine gaps in provision where there are no funding streams to address this.</a:t>
          </a:r>
          <a:endParaRPr lang="en-US" sz="1600" kern="1200" dirty="0"/>
        </a:p>
      </dsp:txBody>
      <dsp:txXfrm>
        <a:off x="0" y="357764"/>
        <a:ext cx="8208000" cy="2680650"/>
      </dsp:txXfrm>
    </dsp:sp>
    <dsp:sp modelId="{8FAB0607-57AB-49BC-A2FD-FACC15786896}">
      <dsp:nvSpPr>
        <dsp:cNvPr id="0" name=""/>
        <dsp:cNvSpPr/>
      </dsp:nvSpPr>
      <dsp:spPr>
        <a:xfrm>
          <a:off x="410400" y="18284"/>
          <a:ext cx="5745600" cy="6789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0" rIns="21717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Internal</a:t>
          </a:r>
          <a:endParaRPr lang="en-US" sz="2300" kern="1200"/>
        </a:p>
      </dsp:txBody>
      <dsp:txXfrm>
        <a:off x="443544" y="51428"/>
        <a:ext cx="5679312" cy="612672"/>
      </dsp:txXfrm>
    </dsp:sp>
    <dsp:sp modelId="{BF1FCC11-6F37-4D7A-8A2C-2013FF7E2E19}">
      <dsp:nvSpPr>
        <dsp:cNvPr id="0" name=""/>
        <dsp:cNvSpPr/>
      </dsp:nvSpPr>
      <dsp:spPr>
        <a:xfrm>
          <a:off x="0" y="3502094"/>
          <a:ext cx="8208000" cy="1304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032" tIns="479044" rIns="63703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Invite innovative ideas from our stakeholders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Explore options for co-commissioning</a:t>
          </a:r>
          <a:endParaRPr lang="en-US" sz="1600" kern="1200" dirty="0"/>
        </a:p>
      </dsp:txBody>
      <dsp:txXfrm>
        <a:off x="0" y="3502094"/>
        <a:ext cx="8208000" cy="1304100"/>
      </dsp:txXfrm>
    </dsp:sp>
    <dsp:sp modelId="{63BD7C54-E843-4C0E-BC79-1F52446E64A5}">
      <dsp:nvSpPr>
        <dsp:cNvPr id="0" name=""/>
        <dsp:cNvSpPr/>
      </dsp:nvSpPr>
      <dsp:spPr>
        <a:xfrm>
          <a:off x="410400" y="3162614"/>
          <a:ext cx="5745600" cy="67896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0" rIns="217170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External</a:t>
          </a:r>
          <a:endParaRPr lang="en-US" sz="2300" kern="1200"/>
        </a:p>
      </dsp:txBody>
      <dsp:txXfrm>
        <a:off x="443544" y="3195758"/>
        <a:ext cx="5679312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F64E4-25A0-4296-B09E-530D980C7331}">
      <dsp:nvSpPr>
        <dsp:cNvPr id="0" name=""/>
        <dsp:cNvSpPr/>
      </dsp:nvSpPr>
      <dsp:spPr>
        <a:xfrm>
          <a:off x="0" y="741239"/>
          <a:ext cx="380778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Accommodation</a:t>
          </a:r>
          <a:endParaRPr lang="en-US" sz="2600" kern="1200" dirty="0"/>
        </a:p>
      </dsp:txBody>
      <dsp:txXfrm>
        <a:off x="29700" y="770939"/>
        <a:ext cx="3748382" cy="549000"/>
      </dsp:txXfrm>
    </dsp:sp>
    <dsp:sp modelId="{47482358-342C-4CC9-9115-06B225106A3D}">
      <dsp:nvSpPr>
        <dsp:cNvPr id="0" name=""/>
        <dsp:cNvSpPr/>
      </dsp:nvSpPr>
      <dsp:spPr>
        <a:xfrm>
          <a:off x="0" y="1424519"/>
          <a:ext cx="380778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ETE</a:t>
          </a:r>
          <a:endParaRPr lang="en-US" sz="2600" kern="1200"/>
        </a:p>
      </dsp:txBody>
      <dsp:txXfrm>
        <a:off x="29700" y="1454219"/>
        <a:ext cx="3748382" cy="549000"/>
      </dsp:txXfrm>
    </dsp:sp>
    <dsp:sp modelId="{EFF9A73E-7AD4-41FC-A024-230D8A24033E}">
      <dsp:nvSpPr>
        <dsp:cNvPr id="0" name=""/>
        <dsp:cNvSpPr/>
      </dsp:nvSpPr>
      <dsp:spPr>
        <a:xfrm>
          <a:off x="0" y="2107800"/>
          <a:ext cx="380778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Finances</a:t>
          </a:r>
          <a:endParaRPr lang="en-US" sz="2600" kern="1200" dirty="0"/>
        </a:p>
      </dsp:txBody>
      <dsp:txXfrm>
        <a:off x="29700" y="2137500"/>
        <a:ext cx="3748382" cy="549000"/>
      </dsp:txXfrm>
    </dsp:sp>
    <dsp:sp modelId="{12BBCD69-11BB-4727-AFF7-4F2864CC38BB}">
      <dsp:nvSpPr>
        <dsp:cNvPr id="0" name=""/>
        <dsp:cNvSpPr/>
      </dsp:nvSpPr>
      <dsp:spPr>
        <a:xfrm>
          <a:off x="0" y="2791080"/>
          <a:ext cx="380778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Drugs</a:t>
          </a:r>
          <a:endParaRPr lang="en-US" sz="2600" kern="1200" dirty="0"/>
        </a:p>
      </dsp:txBody>
      <dsp:txXfrm>
        <a:off x="29700" y="2820780"/>
        <a:ext cx="3748382" cy="549000"/>
      </dsp:txXfrm>
    </dsp:sp>
    <dsp:sp modelId="{8B76B124-CBE2-4497-993D-3ADA262B9C1A}">
      <dsp:nvSpPr>
        <dsp:cNvPr id="0" name=""/>
        <dsp:cNvSpPr/>
      </dsp:nvSpPr>
      <dsp:spPr>
        <a:xfrm>
          <a:off x="0" y="3474360"/>
          <a:ext cx="380778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Lifestyle and Associates</a:t>
          </a:r>
          <a:endParaRPr lang="en-US" sz="2600" kern="1200" dirty="0"/>
        </a:p>
      </dsp:txBody>
      <dsp:txXfrm>
        <a:off x="29700" y="3504060"/>
        <a:ext cx="3748382" cy="549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17B56-7696-4805-8701-BE53E7D2F861}">
      <dsp:nvSpPr>
        <dsp:cNvPr id="0" name=""/>
        <dsp:cNvSpPr/>
      </dsp:nvSpPr>
      <dsp:spPr>
        <a:xfrm>
          <a:off x="0" y="237109"/>
          <a:ext cx="6096000" cy="17868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312420" rIns="47311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Core Commissioned Rehabilitative Services (CRS) – Accommodation, </a:t>
          </a:r>
          <a:r>
            <a:rPr lang="en-GB" sz="1500" kern="1200" dirty="0" err="1">
              <a:latin typeface="Arial" panose="020B0604020202020204" pitchFamily="34" charset="0"/>
              <a:cs typeface="Arial" panose="020B0604020202020204" pitchFamily="34" charset="0"/>
            </a:rPr>
            <a:t>Education,Training</a:t>
          </a: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 and Employment, Personal Wellbeing, Finance, benefit and Debt, Dependency and Recovery and Women’s Services.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/>
            <a:t>Our next generation of these CRS services are currently in market engagement stage and are due to be launched……</a:t>
          </a:r>
        </a:p>
      </dsp:txBody>
      <dsp:txXfrm>
        <a:off x="0" y="237109"/>
        <a:ext cx="6096000" cy="1786876"/>
      </dsp:txXfrm>
    </dsp:sp>
    <dsp:sp modelId="{B087FE02-5F59-4FA0-BD88-B742B7D32A30}">
      <dsp:nvSpPr>
        <dsp:cNvPr id="0" name=""/>
        <dsp:cNvSpPr/>
      </dsp:nvSpPr>
      <dsp:spPr>
        <a:xfrm>
          <a:off x="225286" y="78480"/>
          <a:ext cx="426720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National </a:t>
          </a:r>
          <a:endParaRPr lang="en-GB" sz="1500" kern="1200" dirty="0"/>
        </a:p>
      </dsp:txBody>
      <dsp:txXfrm>
        <a:off x="246902" y="100096"/>
        <a:ext cx="4223968" cy="399568"/>
      </dsp:txXfrm>
    </dsp:sp>
    <dsp:sp modelId="{25615B2A-B7B7-4E23-8D68-1EA7D3A98B1C}">
      <dsp:nvSpPr>
        <dsp:cNvPr id="0" name=""/>
        <dsp:cNvSpPr/>
      </dsp:nvSpPr>
      <dsp:spPr>
        <a:xfrm>
          <a:off x="0" y="2326385"/>
          <a:ext cx="6096000" cy="1275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3117" tIns="312420" rIns="47311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>
              <a:latin typeface="Arial" panose="020B0604020202020204" pitchFamily="34" charset="0"/>
              <a:cs typeface="Arial" panose="020B0604020202020204" pitchFamily="34" charset="0"/>
            </a:rPr>
            <a:t>Regional Outcomes Innovation Fund (ROIF)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>
              <a:latin typeface="Arial" panose="020B0604020202020204" pitchFamily="34" charset="0"/>
              <a:cs typeface="Arial" panose="020B0604020202020204" pitchFamily="34" charset="0"/>
            </a:rPr>
            <a:t>Other specific funding streams (i.e. Integrated Offender Management fund)</a:t>
          </a:r>
          <a:endParaRPr lang="en-GB" sz="15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>
              <a:latin typeface="Arial" panose="020B0604020202020204" pitchFamily="34" charset="0"/>
              <a:cs typeface="Arial" panose="020B0604020202020204" pitchFamily="34" charset="0"/>
            </a:rPr>
            <a:t>Co-commissioning with other authorities and organisations.</a:t>
          </a:r>
          <a:endParaRPr lang="en-GB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326385"/>
        <a:ext cx="6096000" cy="1275750"/>
      </dsp:txXfrm>
    </dsp:sp>
    <dsp:sp modelId="{0E3D4A26-F411-4B23-8C67-5D538092C4A2}">
      <dsp:nvSpPr>
        <dsp:cNvPr id="0" name=""/>
        <dsp:cNvSpPr/>
      </dsp:nvSpPr>
      <dsp:spPr>
        <a:xfrm>
          <a:off x="304800" y="2104985"/>
          <a:ext cx="426720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latin typeface="Arial" panose="020B0604020202020204" pitchFamily="34" charset="0"/>
              <a:cs typeface="Arial" panose="020B0604020202020204" pitchFamily="34" charset="0"/>
            </a:rPr>
            <a:t>Regional</a:t>
          </a:r>
          <a:endParaRPr lang="en-GB" sz="1500" kern="1200" dirty="0"/>
        </a:p>
      </dsp:txBody>
      <dsp:txXfrm>
        <a:off x="326416" y="2126601"/>
        <a:ext cx="4223968" cy="3995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BD701-D6BB-4144-80FD-7FAE79B125D1}">
      <dsp:nvSpPr>
        <dsp:cNvPr id="0" name=""/>
        <dsp:cNvSpPr/>
      </dsp:nvSpPr>
      <dsp:spPr>
        <a:xfrm>
          <a:off x="250087" y="3544"/>
          <a:ext cx="2408695" cy="14452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Care experienced</a:t>
          </a:r>
        </a:p>
      </dsp:txBody>
      <dsp:txXfrm>
        <a:off x="250087" y="3544"/>
        <a:ext cx="2408695" cy="1445217"/>
      </dsp:txXfrm>
    </dsp:sp>
    <dsp:sp modelId="{D4CA966E-4398-433D-86C6-BB73BAE8BD6B}">
      <dsp:nvSpPr>
        <dsp:cNvPr id="0" name=""/>
        <dsp:cNvSpPr/>
      </dsp:nvSpPr>
      <dsp:spPr>
        <a:xfrm>
          <a:off x="2899652" y="3544"/>
          <a:ext cx="2408695" cy="14452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IOM (Integrated Offender Management i.e high crime causers)</a:t>
          </a:r>
          <a:endParaRPr lang="en-US" sz="2000" kern="1200"/>
        </a:p>
      </dsp:txBody>
      <dsp:txXfrm>
        <a:off x="2899652" y="3544"/>
        <a:ext cx="2408695" cy="1445217"/>
      </dsp:txXfrm>
    </dsp:sp>
    <dsp:sp modelId="{6379D255-8523-47E4-9597-317A20F711C1}">
      <dsp:nvSpPr>
        <dsp:cNvPr id="0" name=""/>
        <dsp:cNvSpPr/>
      </dsp:nvSpPr>
      <dsp:spPr>
        <a:xfrm>
          <a:off x="5549217" y="3544"/>
          <a:ext cx="2408695" cy="14452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Age – younger People on Probation</a:t>
          </a:r>
          <a:endParaRPr lang="en-US" sz="2000" kern="1200" dirty="0"/>
        </a:p>
      </dsp:txBody>
      <dsp:txXfrm>
        <a:off x="5549217" y="3544"/>
        <a:ext cx="2408695" cy="1445217"/>
      </dsp:txXfrm>
    </dsp:sp>
    <dsp:sp modelId="{ED665838-3A77-4B43-969B-FECE069E6D1A}">
      <dsp:nvSpPr>
        <dsp:cNvPr id="0" name=""/>
        <dsp:cNvSpPr/>
      </dsp:nvSpPr>
      <dsp:spPr>
        <a:xfrm>
          <a:off x="250087" y="1689630"/>
          <a:ext cx="2408695" cy="14452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Age – older People on Probation</a:t>
          </a:r>
          <a:endParaRPr lang="en-US" sz="2000" kern="1200" dirty="0"/>
        </a:p>
      </dsp:txBody>
      <dsp:txXfrm>
        <a:off x="250087" y="1689630"/>
        <a:ext cx="2408695" cy="1445217"/>
      </dsp:txXfrm>
    </dsp:sp>
    <dsp:sp modelId="{6647A3A6-9E97-41BF-85F7-650B0508276D}">
      <dsp:nvSpPr>
        <dsp:cNvPr id="0" name=""/>
        <dsp:cNvSpPr/>
      </dsp:nvSpPr>
      <dsp:spPr>
        <a:xfrm>
          <a:off x="2899652" y="1689630"/>
          <a:ext cx="2408695" cy="14452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Faith and religion</a:t>
          </a:r>
          <a:endParaRPr lang="en-US" sz="2000" kern="1200"/>
        </a:p>
      </dsp:txBody>
      <dsp:txXfrm>
        <a:off x="2899652" y="1689630"/>
        <a:ext cx="2408695" cy="1445217"/>
      </dsp:txXfrm>
    </dsp:sp>
    <dsp:sp modelId="{D36E8A6B-2673-41B1-8232-942F1FCE8D7C}">
      <dsp:nvSpPr>
        <dsp:cNvPr id="0" name=""/>
        <dsp:cNvSpPr/>
      </dsp:nvSpPr>
      <dsp:spPr>
        <a:xfrm>
          <a:off x="5549217" y="1689630"/>
          <a:ext cx="2408695" cy="14452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Race and ethnicity</a:t>
          </a:r>
          <a:endParaRPr lang="en-US" sz="2000" kern="1200" dirty="0"/>
        </a:p>
      </dsp:txBody>
      <dsp:txXfrm>
        <a:off x="5549217" y="1689630"/>
        <a:ext cx="2408695" cy="1445217"/>
      </dsp:txXfrm>
    </dsp:sp>
    <dsp:sp modelId="{518BD6B8-88CD-4CC6-AB73-A4DDE39DC3EE}">
      <dsp:nvSpPr>
        <dsp:cNvPr id="0" name=""/>
        <dsp:cNvSpPr/>
      </dsp:nvSpPr>
      <dsp:spPr>
        <a:xfrm>
          <a:off x="250087" y="3375717"/>
          <a:ext cx="2408695" cy="14452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Gender and/or Sexual Orientation</a:t>
          </a:r>
          <a:endParaRPr lang="en-US" sz="2000" kern="1200"/>
        </a:p>
      </dsp:txBody>
      <dsp:txXfrm>
        <a:off x="250087" y="3375717"/>
        <a:ext cx="2408695" cy="1445217"/>
      </dsp:txXfrm>
    </dsp:sp>
    <dsp:sp modelId="{50FC1821-3617-4571-A543-B0F9608B3A19}">
      <dsp:nvSpPr>
        <dsp:cNvPr id="0" name=""/>
        <dsp:cNvSpPr/>
      </dsp:nvSpPr>
      <dsp:spPr>
        <a:xfrm>
          <a:off x="2899652" y="3375717"/>
          <a:ext cx="2408695" cy="14452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Offences types e.g. PCOSO specific type services.</a:t>
          </a:r>
          <a:endParaRPr lang="en-US" sz="2000" kern="1200"/>
        </a:p>
      </dsp:txBody>
      <dsp:txXfrm>
        <a:off x="2899652" y="3375717"/>
        <a:ext cx="2408695" cy="1445217"/>
      </dsp:txXfrm>
    </dsp:sp>
    <dsp:sp modelId="{90A15DFF-B374-4FB8-8803-E0349470654E}">
      <dsp:nvSpPr>
        <dsp:cNvPr id="0" name=""/>
        <dsp:cNvSpPr/>
      </dsp:nvSpPr>
      <dsp:spPr>
        <a:xfrm>
          <a:off x="5549217" y="3375717"/>
          <a:ext cx="2408695" cy="14452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Those with health conditions and/or Disability</a:t>
          </a:r>
          <a:endParaRPr lang="en-US" sz="2000" kern="1200"/>
        </a:p>
      </dsp:txBody>
      <dsp:txXfrm>
        <a:off x="5549217" y="3375717"/>
        <a:ext cx="2408695" cy="144521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A5A6C-1D31-4EDE-99B9-8C9C2479F581}">
      <dsp:nvSpPr>
        <dsp:cNvPr id="0" name=""/>
        <dsp:cNvSpPr/>
      </dsp:nvSpPr>
      <dsp:spPr>
        <a:xfrm>
          <a:off x="0" y="1164"/>
          <a:ext cx="8208000" cy="88762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1D3D6-7851-427B-96D1-30C6D41CDC3A}">
      <dsp:nvSpPr>
        <dsp:cNvPr id="0" name=""/>
        <dsp:cNvSpPr/>
      </dsp:nvSpPr>
      <dsp:spPr>
        <a:xfrm>
          <a:off x="268507" y="200881"/>
          <a:ext cx="488195" cy="4881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FCFC2D-CA3E-49AB-AA9D-4363C0E30309}">
      <dsp:nvSpPr>
        <dsp:cNvPr id="0" name=""/>
        <dsp:cNvSpPr/>
      </dsp:nvSpPr>
      <dsp:spPr>
        <a:xfrm>
          <a:off x="1025211" y="1164"/>
          <a:ext cx="7182788" cy="887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41" tIns="93941" rIns="93941" bIns="9394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We are working with local VCSE </a:t>
          </a:r>
          <a:r>
            <a:rPr lang="en-US" sz="1500" kern="1200" dirty="0" err="1"/>
            <a:t>organisations</a:t>
          </a:r>
          <a:r>
            <a:rPr lang="en-US" sz="1500" kern="1200" dirty="0"/>
            <a:t> to support people from ethnic minority backgrounds to thrive in education, training and employment</a:t>
          </a:r>
        </a:p>
      </dsp:txBody>
      <dsp:txXfrm>
        <a:off x="1025211" y="1164"/>
        <a:ext cx="7182788" cy="887628"/>
      </dsp:txXfrm>
    </dsp:sp>
    <dsp:sp modelId="{4879B0EA-D1D0-4710-9B3E-23D10107F43B}">
      <dsp:nvSpPr>
        <dsp:cNvPr id="0" name=""/>
        <dsp:cNvSpPr/>
      </dsp:nvSpPr>
      <dsp:spPr>
        <a:xfrm>
          <a:off x="0" y="1242793"/>
          <a:ext cx="8208000" cy="122935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89CFCD-059A-4071-B9D6-90BEA79A4478}">
      <dsp:nvSpPr>
        <dsp:cNvPr id="0" name=""/>
        <dsp:cNvSpPr/>
      </dsp:nvSpPr>
      <dsp:spPr>
        <a:xfrm>
          <a:off x="268507" y="1613373"/>
          <a:ext cx="488195" cy="4881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90071-3727-4998-945A-AAE6D529DFD2}">
      <dsp:nvSpPr>
        <dsp:cNvPr id="0" name=""/>
        <dsp:cNvSpPr/>
      </dsp:nvSpPr>
      <dsp:spPr>
        <a:xfrm>
          <a:off x="1025211" y="1110700"/>
          <a:ext cx="7182788" cy="1493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41" tIns="93941" rIns="93941" bIns="9394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Horticulture intervention –Where PCOSO could attend a community provision to improve skills, self-esteem, communication – aiding their rehabilitation, whilst the Probation Service is assured that the appropriate safeguarding and risk management measures are in place</a:t>
          </a:r>
          <a:endParaRPr lang="en-US" sz="1500" kern="1200" dirty="0"/>
        </a:p>
      </dsp:txBody>
      <dsp:txXfrm>
        <a:off x="1025211" y="1110700"/>
        <a:ext cx="7182788" cy="1493541"/>
      </dsp:txXfrm>
    </dsp:sp>
    <dsp:sp modelId="{570EBA81-615B-4B9F-B312-8961A5F87A55}">
      <dsp:nvSpPr>
        <dsp:cNvPr id="0" name=""/>
        <dsp:cNvSpPr/>
      </dsp:nvSpPr>
      <dsp:spPr>
        <a:xfrm>
          <a:off x="0" y="2826149"/>
          <a:ext cx="8208000" cy="88762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4FDF63-9287-467F-A3AA-3746B11693F5}">
      <dsp:nvSpPr>
        <dsp:cNvPr id="0" name=""/>
        <dsp:cNvSpPr/>
      </dsp:nvSpPr>
      <dsp:spPr>
        <a:xfrm>
          <a:off x="268507" y="3025866"/>
          <a:ext cx="488195" cy="4881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06074-071A-4ADB-AB32-75498E09E7C8}">
      <dsp:nvSpPr>
        <dsp:cNvPr id="0" name=""/>
        <dsp:cNvSpPr/>
      </dsp:nvSpPr>
      <dsp:spPr>
        <a:xfrm>
          <a:off x="1025211" y="2826149"/>
          <a:ext cx="7182788" cy="887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41" tIns="93941" rIns="93941" bIns="9394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Restorative Justice – to improve the quality of victim awareness work undertaken within the Probation Service</a:t>
          </a:r>
          <a:endParaRPr lang="en-US" sz="1500" kern="1200" dirty="0"/>
        </a:p>
      </dsp:txBody>
      <dsp:txXfrm>
        <a:off x="1025211" y="2826149"/>
        <a:ext cx="7182788" cy="887628"/>
      </dsp:txXfrm>
    </dsp:sp>
    <dsp:sp modelId="{D7FB8AAD-5498-4E68-A503-34F1A10F7865}">
      <dsp:nvSpPr>
        <dsp:cNvPr id="0" name=""/>
        <dsp:cNvSpPr/>
      </dsp:nvSpPr>
      <dsp:spPr>
        <a:xfrm>
          <a:off x="0" y="3935685"/>
          <a:ext cx="8208000" cy="88762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65F7BF-0BFB-485D-B515-2FBE001F161E}">
      <dsp:nvSpPr>
        <dsp:cNvPr id="0" name=""/>
        <dsp:cNvSpPr/>
      </dsp:nvSpPr>
      <dsp:spPr>
        <a:xfrm>
          <a:off x="268507" y="4135402"/>
          <a:ext cx="488195" cy="48819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76EC0-0A7C-4D46-BA15-139820D1846F}">
      <dsp:nvSpPr>
        <dsp:cNvPr id="0" name=""/>
        <dsp:cNvSpPr/>
      </dsp:nvSpPr>
      <dsp:spPr>
        <a:xfrm>
          <a:off x="1025211" y="3935685"/>
          <a:ext cx="7182788" cy="887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41" tIns="93941" rIns="93941" bIns="9394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Neurodiversity – We are working with small local VCSE Organisations to pilot interventions for People on Probation with Neurodivergent conditions</a:t>
          </a:r>
          <a:endParaRPr lang="en-US" sz="1500" kern="1200" dirty="0"/>
        </a:p>
      </dsp:txBody>
      <dsp:txXfrm>
        <a:off x="1025211" y="3935685"/>
        <a:ext cx="7182788" cy="887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F307005-8F6D-48A9-8FF1-FE37E61ADC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185321-7310-435F-A4D5-66C1FDA2D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62F4E-B3F0-4F51-902B-754507B6F0B8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A9C510-8022-411F-900B-FD3871342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6E1EC5-A86D-424C-AE98-1222851887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6F2D9-A6B3-41DF-A07F-6A8D287BB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841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E5368-4C58-40B7-BA70-E99A2C2DE553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63AAC-9506-437D-98EC-62EE245F6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36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463AAC-9506-437D-98EC-62EE245F63D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160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D8A50D-95A0-3449-9134-B4955750AE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31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463AAC-9506-437D-98EC-62EE245F63D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328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463AAC-9506-437D-98EC-62EE245F63D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979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9D258-4EAD-4E54-A201-653F83DEFA5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882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463AAC-9506-437D-98EC-62EE245F63D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706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HM Prison &amp; Probation Service. Preventing victims by changing lives.">
            <a:extLst>
              <a:ext uri="{FF2B5EF4-FFF2-40B4-BE49-F238E27FC236}">
                <a16:creationId xmlns:a16="http://schemas.microsoft.com/office/drawing/2014/main" id="{609A58CD-5399-4887-9843-5C24EB302D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" name="Picture 19" descr="Probation Service logo">
            <a:extLst>
              <a:ext uri="{FF2B5EF4-FFF2-40B4-BE49-F238E27FC236}">
                <a16:creationId xmlns:a16="http://schemas.microsoft.com/office/drawing/2014/main" id="{34BFEE61-4F05-4C43-8CCA-F6868413E2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625" y="471268"/>
            <a:ext cx="2116467" cy="840007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713C1D7-880E-4154-B26F-1B6489491C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9197" y="5292090"/>
            <a:ext cx="5167515" cy="6828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400"/>
            </a:lvl1pPr>
            <a:lvl2pPr marL="0" indent="0">
              <a:spcAft>
                <a:spcPts val="0"/>
              </a:spcAft>
              <a:buNone/>
              <a:defRPr sz="1400"/>
            </a:lvl2pPr>
            <a:lvl3pPr>
              <a:spcAft>
                <a:spcPts val="0"/>
              </a:spcAft>
              <a:defRPr sz="1400"/>
            </a:lvl3pPr>
            <a:lvl4pPr>
              <a:spcAft>
                <a:spcPts val="0"/>
              </a:spcAft>
              <a:defRPr sz="1400"/>
            </a:lvl4pPr>
            <a:lvl5pPr>
              <a:spcAft>
                <a:spcPts val="0"/>
              </a:spcAft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101A9-08E6-456E-8C41-59A5084EC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9197" y="3783096"/>
            <a:ext cx="7531803" cy="91416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372D1A-1C17-4554-A692-FDE0F8200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197" y="2702037"/>
            <a:ext cx="8172385" cy="813258"/>
          </a:xfrm>
        </p:spPr>
        <p:txBody>
          <a:bodyPr anchor="t" anchorCtr="0">
            <a:normAutofit/>
          </a:bodyPr>
          <a:lstStyle>
            <a:lvl1pPr algn="l">
              <a:defRPr sz="28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69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B71B6C6-6E67-46FE-9EF1-B8D092C899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2DFEE-568E-4713-9ABA-B6DBAF816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000" y="3780732"/>
            <a:ext cx="8208000" cy="10915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9DE519-1CCC-4437-93CB-B2A3A7216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2699571"/>
            <a:ext cx="8208000" cy="729429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9524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A013EAA-746A-40A5-8D16-D94BFC71D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327FB-1204-418C-8CA0-5F28DC501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577A-C6B7-4530-91E0-BA60F659916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BFA41-9AF7-4E65-835D-61D1CAE8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On the Insert ribbon select Header &amp; Footer to edit this holding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0D02-559F-44C1-B8B2-6FDA912F3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921694-2795-4E81-86F6-E6EE3A1FD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465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6D0D6D9-B0FE-4BCD-8B80-28C213019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93128-C7C9-4D49-94A1-ED17CFB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577A-C6B7-4530-91E0-BA60F659916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CE50F-90B7-45AC-823D-5BB20B13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On the Insert ribbon select Header &amp; Footer to edit this holding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A0511-E213-4135-8BAC-109172D1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6468" y="1047600"/>
            <a:ext cx="3807782" cy="4824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9FC6C-F204-41F3-96A4-275122A62D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790" y="1047600"/>
            <a:ext cx="3808800" cy="48240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A5F944-C36F-4A66-930D-5C3040130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01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C257DD0-D0CB-4DBF-93F6-3E78BEAAD7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2DFEE-568E-4713-9ABA-B6DBAF816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000" y="3780732"/>
            <a:ext cx="4104000" cy="1875485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9DE519-1CCC-4437-93CB-B2A3A7216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439713"/>
            <a:ext cx="8208000" cy="2978624"/>
          </a:xfrm>
        </p:spPr>
        <p:txBody>
          <a:bodyPr anchor="t" anchorCtr="0"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5850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FFEC3-5C90-446F-B797-9EAB50C9C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70363" y="6295228"/>
            <a:ext cx="40777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fld id="{0BD5577A-C6B7-4530-91E0-BA60F659916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9E7F4-CB7B-4962-A85A-DD80BE963F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9750" y="6008187"/>
            <a:ext cx="5152574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On the Insert ribbon select Header &amp; Footer to edit this holding 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1E2F8-DB9D-4B43-BE37-52CC91582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790" y="1047184"/>
            <a:ext cx="8208000" cy="48244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A5762B-9832-4940-B740-E92A66E56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790" y="270000"/>
            <a:ext cx="8208000" cy="6012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0621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252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Esourcing@justice.gov.uk" TargetMode="External"/><Relationship Id="rId2" Type="http://schemas.openxmlformats.org/officeDocument/2006/relationships/hyperlink" Target="mailto:YatHPS.Commissioningenquiries@justice.gov.uk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Commercial.PrisonEducation@justice.gov.uk" TargetMode="External"/><Relationship Id="rId4" Type="http://schemas.openxmlformats.org/officeDocument/2006/relationships/hyperlink" Target="mailto:ProbationSourcingTeam@justice.gov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hyperlink" Target="https://ministryofjusticecommercial.bravosolution.co.uk/web/login.html" TargetMode="External"/><Relationship Id="rId7" Type="http://schemas.openxmlformats.org/officeDocument/2006/relationships/diagramData" Target="../diagrams/data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clinks.org/" TargetMode="External"/><Relationship Id="rId11" Type="http://schemas.microsoft.com/office/2007/relationships/diagramDrawing" Target="../diagrams/drawing4.xml"/><Relationship Id="rId5" Type="http://schemas.openxmlformats.org/officeDocument/2006/relationships/hyperlink" Target="https://www.gov.uk/find-tender" TargetMode="External"/><Relationship Id="rId10" Type="http://schemas.openxmlformats.org/officeDocument/2006/relationships/diagramColors" Target="../diagrams/colors4.xml"/><Relationship Id="rId4" Type="http://schemas.openxmlformats.org/officeDocument/2006/relationships/hyperlink" Target="https://www.gov.uk/contracts-finder" TargetMode="Externa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0520EA-3AE6-40A3-94F8-6E63D31BA2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9197" y="3460897"/>
            <a:ext cx="5167515" cy="2094032"/>
          </a:xfrm>
        </p:spPr>
        <p:txBody>
          <a:bodyPr/>
          <a:lstStyle/>
          <a:p>
            <a:endParaRPr lang="en-GB" sz="1600" b="1" dirty="0"/>
          </a:p>
          <a:p>
            <a:endParaRPr lang="en-GB" sz="2400" b="1" dirty="0">
              <a:solidFill>
                <a:srgbClr val="7030A0"/>
              </a:solidFill>
            </a:endParaRPr>
          </a:p>
          <a:p>
            <a:endParaRPr lang="en-GB" sz="2400" b="1" dirty="0">
              <a:solidFill>
                <a:srgbClr val="7030A0"/>
              </a:solidFill>
            </a:endParaRPr>
          </a:p>
          <a:p>
            <a:endParaRPr lang="en-GB" sz="2400" b="1" dirty="0">
              <a:solidFill>
                <a:srgbClr val="7030A0"/>
              </a:solidFill>
            </a:endParaRPr>
          </a:p>
          <a:p>
            <a:endParaRPr lang="en-GB" sz="2400" b="1" dirty="0">
              <a:solidFill>
                <a:srgbClr val="7030A0"/>
              </a:solidFill>
            </a:endParaRPr>
          </a:p>
          <a:p>
            <a:r>
              <a:rPr lang="en-GB" sz="2400" b="1" dirty="0">
                <a:solidFill>
                  <a:srgbClr val="7030A0"/>
                </a:solidFill>
              </a:rPr>
              <a:t>May 2025</a:t>
            </a:r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8AAC03-D55E-45C2-B91F-AF2B06848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197" y="1649413"/>
            <a:ext cx="8172385" cy="2231470"/>
          </a:xfrm>
        </p:spPr>
        <p:txBody>
          <a:bodyPr>
            <a:normAutofit/>
          </a:bodyPr>
          <a:lstStyle/>
          <a:p>
            <a:pPr algn="ctr"/>
            <a:r>
              <a:rPr lang="en-GB" sz="4000" u="sng" dirty="0"/>
              <a:t>Commissioning and Partnerships</a:t>
            </a:r>
            <a:br>
              <a:rPr lang="en-GB" sz="4000" u="sng" dirty="0"/>
            </a:br>
            <a:br>
              <a:rPr lang="en-GB" sz="4000" u="sng" dirty="0"/>
            </a:br>
            <a:r>
              <a:rPr lang="en-GB" sz="4000" u="sng" dirty="0"/>
              <a:t>Yorkshire and the Humber</a:t>
            </a:r>
          </a:p>
        </p:txBody>
      </p:sp>
    </p:spTree>
    <p:extLst>
      <p:ext uri="{BB962C8B-B14F-4D97-AF65-F5344CB8AC3E}">
        <p14:creationId xmlns:p14="http://schemas.microsoft.com/office/powerpoint/2010/main" val="3689895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8C1814B2-6696-DBC1-B33B-CF9D046EB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0363" y="6295228"/>
            <a:ext cx="40777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10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F18FA9-4604-4BD0-AE18-95ADF460C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790" y="270000"/>
            <a:ext cx="8208000" cy="601200"/>
          </a:xfrm>
        </p:spPr>
        <p:txBody>
          <a:bodyPr anchor="ctr">
            <a:normAutofit/>
          </a:bodyPr>
          <a:lstStyle/>
          <a:p>
            <a:r>
              <a:rPr lang="en-GB" dirty="0"/>
              <a:t>Commissioning Theme Areas: Potential Cohorts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EFAFE8-11F8-1D9F-5508-EBA3226FC0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907112"/>
              </p:ext>
            </p:extLst>
          </p:nvPr>
        </p:nvGraphicFramePr>
        <p:xfrm>
          <a:off x="468790" y="1047184"/>
          <a:ext cx="8208000" cy="4824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627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5852B3AB-4F31-3B03-7113-ED04A6B1E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0363" y="6295228"/>
            <a:ext cx="40777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11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4C5E78-A43E-4C68-8DE7-90089AE3B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790" y="270000"/>
            <a:ext cx="8208000" cy="601200"/>
          </a:xfrm>
        </p:spPr>
        <p:txBody>
          <a:bodyPr anchor="ctr">
            <a:normAutofit/>
          </a:bodyPr>
          <a:lstStyle/>
          <a:p>
            <a:r>
              <a:rPr lang="en-GB" dirty="0"/>
              <a:t>Some previous commissioning examples: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BA1E28-9634-9281-A927-395309AEE6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194557"/>
              </p:ext>
            </p:extLst>
          </p:nvPr>
        </p:nvGraphicFramePr>
        <p:xfrm>
          <a:off x="468790" y="1047184"/>
          <a:ext cx="8208000" cy="4824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628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CC28CF-DD59-444E-B1D0-3804D9BF5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577A-C6B7-4530-91E0-BA60F6599166}" type="slidenum">
              <a:rPr lang="en-GB" smtClean="0"/>
              <a:t>12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2B65F6C-8177-49AF-8561-2D4C709F1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Contacts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0EBAB3-9D8F-41D6-9D61-CAC4D52F9E2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8313" y="1047750"/>
            <a:ext cx="8208962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Local: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Yorkshire and the Humber Probation Service Commissioning mailbox: </a:t>
            </a:r>
            <a:r>
              <a:rPr lang="en-GB" dirty="0">
                <a:solidFill>
                  <a:srgbClr val="0563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563C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YatHPS.Commissioningenquiries@justice.gov.uk</a:t>
            </a:r>
            <a:br>
              <a:rPr lang="en-GB" dirty="0">
                <a:solidFill>
                  <a:srgbClr val="0563C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solidFill>
                <a:srgbClr val="0563C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National: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Esourcing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Team (Jaggaer):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 tooltip="mailto:esourcing@justice.gov.uk"/>
              </a:rPr>
              <a:t>Esourcing@justice.gov.uk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Probation Sourcing Team: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 tooltip="mailto:probationsourcingteam@justice.gov.uk"/>
              </a:rPr>
              <a:t>ProbationSourcingTeam@justice.gov.uk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Prison Education Team: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 tooltip="mailto:commercial.prisoneducation@justice.gov.uk"/>
              </a:rPr>
              <a:t>Commercial.PrisonEducation@justice.gov.uk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124468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250EF88-D248-62A0-BCE5-43D3522E54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190057"/>
              </p:ext>
            </p:extLst>
          </p:nvPr>
        </p:nvGraphicFramePr>
        <p:xfrm>
          <a:off x="468313" y="1047750"/>
          <a:ext cx="8208962" cy="4824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05EECA89-2B5B-6094-5869-A9F1137F8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790" y="270000"/>
            <a:ext cx="8208000" cy="1215900"/>
          </a:xfrm>
        </p:spPr>
        <p:txBody>
          <a:bodyPr/>
          <a:lstStyle/>
          <a:p>
            <a:pPr algn="ctr"/>
            <a:r>
              <a:rPr lang="en-GB" dirty="0"/>
              <a:t> The Commissioning and Partnerships Team,</a:t>
            </a:r>
            <a:br>
              <a:rPr lang="en-GB" dirty="0"/>
            </a:br>
            <a:r>
              <a:rPr lang="en-GB" dirty="0"/>
              <a:t>Yorkshire and The Humber</a:t>
            </a:r>
          </a:p>
        </p:txBody>
      </p:sp>
    </p:spTree>
    <p:extLst>
      <p:ext uri="{BB962C8B-B14F-4D97-AF65-F5344CB8AC3E}">
        <p14:creationId xmlns:p14="http://schemas.microsoft.com/office/powerpoint/2010/main" val="300301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9184FC3-FA11-4948-AE58-52F3E4284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6" y="2846483"/>
            <a:ext cx="355600" cy="35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B34DF4B-E8F9-4C66-BF3D-F015B64C2DD7}"/>
              </a:ext>
            </a:extLst>
          </p:cNvPr>
          <p:cNvSpPr txBox="1"/>
          <p:nvPr/>
        </p:nvSpPr>
        <p:spPr>
          <a:xfrm>
            <a:off x="449580" y="546196"/>
            <a:ext cx="8244840" cy="1300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dirty="0">
              <a:latin typeface="+mj-lt"/>
            </a:endParaRPr>
          </a:p>
          <a:p>
            <a:pPr algn="ctr"/>
            <a:r>
              <a:rPr lang="en-GB" sz="2400" dirty="0">
                <a:latin typeface="+mj-lt"/>
              </a:rPr>
              <a:t>Vision: To commission services that are evidence based and meet genuine service delivery gaps</a:t>
            </a:r>
            <a:br>
              <a:rPr lang="en-GB" sz="1050" dirty="0"/>
            </a:br>
            <a:endParaRPr lang="en-GB" sz="1050" b="1" dirty="0">
              <a:latin typeface="+mj-lt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190BC3BC-9414-4AF9-9BF7-4C55E3E7B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6" y="882590"/>
            <a:ext cx="355600" cy="35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004CAA6-1654-49A5-8248-0453DFCBAEDF}"/>
              </a:ext>
            </a:extLst>
          </p:cNvPr>
          <p:cNvSpPr txBox="1"/>
          <p:nvPr/>
        </p:nvSpPr>
        <p:spPr>
          <a:xfrm>
            <a:off x="524736" y="2828835"/>
            <a:ext cx="8176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+mj-lt"/>
              </a:rPr>
              <a:t>Mission: </a:t>
            </a:r>
            <a:r>
              <a:rPr lang="en-GB" sz="2400" i="1" dirty="0">
                <a:solidFill>
                  <a:srgbClr val="904199"/>
                </a:solidFill>
                <a:latin typeface="+mj-lt"/>
              </a:rPr>
              <a:t>‘Working together to protect the public and help people lead law-abiding and positive lives’ </a:t>
            </a:r>
            <a:endParaRPr lang="en-GB" sz="2400" dirty="0">
              <a:latin typeface="+mj-lt"/>
            </a:endParaRPr>
          </a:p>
          <a:p>
            <a:pPr algn="ctr"/>
            <a:endParaRPr lang="en-GB" sz="2400" b="1" dirty="0">
              <a:latin typeface="+mj-lt"/>
            </a:endParaRPr>
          </a:p>
        </p:txBody>
      </p:sp>
      <p:sp>
        <p:nvSpPr>
          <p:cNvPr id="3" name="Heart 2">
            <a:extLst>
              <a:ext uri="{FF2B5EF4-FFF2-40B4-BE49-F238E27FC236}">
                <a16:creationId xmlns:a16="http://schemas.microsoft.com/office/drawing/2014/main" id="{24C95AE7-7E91-4312-99C4-FBFB35CA6A13}"/>
              </a:ext>
            </a:extLst>
          </p:cNvPr>
          <p:cNvSpPr/>
          <p:nvPr/>
        </p:nvSpPr>
        <p:spPr>
          <a:xfrm>
            <a:off x="244549" y="4810376"/>
            <a:ext cx="648586" cy="59542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75E28F-7834-47FE-A7D5-27B25758E566}"/>
              </a:ext>
            </a:extLst>
          </p:cNvPr>
          <p:cNvSpPr txBox="1"/>
          <p:nvPr/>
        </p:nvSpPr>
        <p:spPr>
          <a:xfrm>
            <a:off x="1158950" y="4923422"/>
            <a:ext cx="7325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Desire: to be innovative in order to achieve better outcomes</a:t>
            </a:r>
          </a:p>
        </p:txBody>
      </p:sp>
    </p:spTree>
    <p:extLst>
      <p:ext uri="{BB962C8B-B14F-4D97-AF65-F5344CB8AC3E}">
        <p14:creationId xmlns:p14="http://schemas.microsoft.com/office/powerpoint/2010/main" val="1447462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96FBCD-1967-4F7A-B50D-BC3E47EEA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0363" y="6295228"/>
            <a:ext cx="40777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D1F9CED-6FFF-4BBF-8448-5428226D152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5423" y="1047184"/>
            <a:ext cx="7591647" cy="4824479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63D8B966-02C9-4F15-9C0D-F27CC8C5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790" y="270000"/>
            <a:ext cx="8208000" cy="601200"/>
          </a:xfrm>
        </p:spPr>
        <p:txBody>
          <a:bodyPr anchor="ctr">
            <a:normAutofit/>
          </a:bodyPr>
          <a:lstStyle/>
          <a:p>
            <a:r>
              <a:rPr lang="en-GB" dirty="0"/>
              <a:t>Geographical Area</a:t>
            </a:r>
          </a:p>
        </p:txBody>
      </p:sp>
    </p:spTree>
    <p:extLst>
      <p:ext uri="{BB962C8B-B14F-4D97-AF65-F5344CB8AC3E}">
        <p14:creationId xmlns:p14="http://schemas.microsoft.com/office/powerpoint/2010/main" val="103888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">
            <a:extLst>
              <a:ext uri="{FF2B5EF4-FFF2-40B4-BE49-F238E27FC236}">
                <a16:creationId xmlns:a16="http://schemas.microsoft.com/office/drawing/2014/main" id="{DD3DE2ED-6FEE-392D-2C00-4100D5EA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0363" y="6295228"/>
            <a:ext cx="40777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F434B9-5904-41A2-9321-7808A0155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790" y="270000"/>
            <a:ext cx="8208000" cy="601200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How do we make decisions on what to commission in Yorkshire and the Humber?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12B3E479-FAEB-9352-A4DC-682FE6E1B8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96752"/>
              </p:ext>
            </p:extLst>
          </p:nvPr>
        </p:nvGraphicFramePr>
        <p:xfrm>
          <a:off x="468790" y="1047184"/>
          <a:ext cx="8208000" cy="4824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131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260734B0-7BED-09C9-2368-AADDDA17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70363" y="6295228"/>
            <a:ext cx="40777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0BD5577A-C6B7-4530-91E0-BA60F6599166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5B60D6-6D29-44DD-A6AD-FE20FBFB2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790" y="1047600"/>
            <a:ext cx="3808800" cy="4824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B91A18-2272-4B26-A822-AC33F73F4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790" y="270000"/>
            <a:ext cx="8208000" cy="601200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Commissioning Theme areas: Need based: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813B89F-E056-0FD1-6CEA-C9C3EB595EB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24524943"/>
              </p:ext>
            </p:extLst>
          </p:nvPr>
        </p:nvGraphicFramePr>
        <p:xfrm>
          <a:off x="4866468" y="1047600"/>
          <a:ext cx="3807782" cy="48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33F96685-7236-4B68-9D04-5A6E0D57A2FB}"/>
              </a:ext>
            </a:extLst>
          </p:cNvPr>
          <p:cNvGrpSpPr/>
          <p:nvPr/>
        </p:nvGrpSpPr>
        <p:grpSpPr>
          <a:xfrm>
            <a:off x="476123" y="2438893"/>
            <a:ext cx="3657306" cy="608400"/>
            <a:chOff x="0" y="741239"/>
            <a:chExt cx="3807782" cy="608400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34AAF2E-3562-42A6-B8D0-8A922C1F40B0}"/>
                </a:ext>
              </a:extLst>
            </p:cNvPr>
            <p:cNvSpPr/>
            <p:nvPr/>
          </p:nvSpPr>
          <p:spPr>
            <a:xfrm>
              <a:off x="0" y="741239"/>
              <a:ext cx="3807782" cy="6084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Rectangle: Rounded Corners 4">
              <a:extLst>
                <a:ext uri="{FF2B5EF4-FFF2-40B4-BE49-F238E27FC236}">
                  <a16:creationId xmlns:a16="http://schemas.microsoft.com/office/drawing/2014/main" id="{4F8208E4-3106-416A-9BC6-E7A334BA2849}"/>
                </a:ext>
              </a:extLst>
            </p:cNvPr>
            <p:cNvSpPr txBox="1"/>
            <p:nvPr/>
          </p:nvSpPr>
          <p:spPr>
            <a:xfrm>
              <a:off x="29700" y="770939"/>
              <a:ext cx="3748382" cy="549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lvl="0" indent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600" dirty="0"/>
                <a:t>Relationships</a:t>
              </a:r>
              <a:endParaRPr lang="en-US" sz="2600" kern="12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3597EE5-A996-4C41-969E-FAA6D1D615E7}"/>
              </a:ext>
            </a:extLst>
          </p:cNvPr>
          <p:cNvGrpSpPr/>
          <p:nvPr/>
        </p:nvGrpSpPr>
        <p:grpSpPr>
          <a:xfrm>
            <a:off x="461455" y="3135493"/>
            <a:ext cx="3671974" cy="608400"/>
            <a:chOff x="0" y="741239"/>
            <a:chExt cx="3823053" cy="60840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DCFE6A0-060C-4FC5-9D70-7004911884BC}"/>
                </a:ext>
              </a:extLst>
            </p:cNvPr>
            <p:cNvSpPr/>
            <p:nvPr/>
          </p:nvSpPr>
          <p:spPr>
            <a:xfrm>
              <a:off x="0" y="741239"/>
              <a:ext cx="3807782" cy="6084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Rectangle: Rounded Corners 4">
              <a:extLst>
                <a:ext uri="{FF2B5EF4-FFF2-40B4-BE49-F238E27FC236}">
                  <a16:creationId xmlns:a16="http://schemas.microsoft.com/office/drawing/2014/main" id="{7AABBF7B-AAE9-4720-BBDB-8A5B7ACCD762}"/>
                </a:ext>
              </a:extLst>
            </p:cNvPr>
            <p:cNvSpPr txBox="1"/>
            <p:nvPr/>
          </p:nvSpPr>
          <p:spPr>
            <a:xfrm>
              <a:off x="74671" y="742324"/>
              <a:ext cx="3748382" cy="549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lvl="0" indent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600" kern="1200" dirty="0"/>
                <a:t>Emotio</a:t>
              </a:r>
              <a:r>
                <a:rPr lang="en-GB" sz="2600" dirty="0"/>
                <a:t>nal Well-being</a:t>
              </a:r>
              <a:endParaRPr lang="en-US" sz="2600" kern="1200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9C1CFBE-6B20-4AFD-9A12-2B76FA75B5DE}"/>
              </a:ext>
            </a:extLst>
          </p:cNvPr>
          <p:cNvGrpSpPr/>
          <p:nvPr/>
        </p:nvGrpSpPr>
        <p:grpSpPr>
          <a:xfrm>
            <a:off x="468790" y="1669312"/>
            <a:ext cx="3657306" cy="739881"/>
            <a:chOff x="0" y="741239"/>
            <a:chExt cx="3807782" cy="608400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40806F5F-D309-4B9C-AF17-B772B201B0DA}"/>
                </a:ext>
              </a:extLst>
            </p:cNvPr>
            <p:cNvSpPr/>
            <p:nvPr/>
          </p:nvSpPr>
          <p:spPr>
            <a:xfrm>
              <a:off x="0" y="741239"/>
              <a:ext cx="3807782" cy="6084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Rectangle: Rounded Corners 4">
              <a:extLst>
                <a:ext uri="{FF2B5EF4-FFF2-40B4-BE49-F238E27FC236}">
                  <a16:creationId xmlns:a16="http://schemas.microsoft.com/office/drawing/2014/main" id="{DA9518F7-D0CB-4AEA-B7EE-D942A28D9E05}"/>
                </a:ext>
              </a:extLst>
            </p:cNvPr>
            <p:cNvSpPr txBox="1"/>
            <p:nvPr/>
          </p:nvSpPr>
          <p:spPr>
            <a:xfrm>
              <a:off x="29700" y="770939"/>
              <a:ext cx="3748382" cy="549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lvl="0" indent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600" kern="1200" dirty="0"/>
                <a:t>Thinking and Behaviour</a:t>
              </a:r>
              <a:endParaRPr lang="en-US" sz="2600" kern="120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0002DD8-1B02-4DC5-BC85-8BD5D48944E0}"/>
              </a:ext>
            </a:extLst>
          </p:cNvPr>
          <p:cNvGrpSpPr/>
          <p:nvPr/>
        </p:nvGrpSpPr>
        <p:grpSpPr>
          <a:xfrm>
            <a:off x="446787" y="3845540"/>
            <a:ext cx="3671974" cy="608400"/>
            <a:chOff x="0" y="741239"/>
            <a:chExt cx="3823053" cy="608400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E1DC33FA-2E7A-469D-A3EA-13B5DCE076CD}"/>
                </a:ext>
              </a:extLst>
            </p:cNvPr>
            <p:cNvSpPr/>
            <p:nvPr/>
          </p:nvSpPr>
          <p:spPr>
            <a:xfrm>
              <a:off x="0" y="741239"/>
              <a:ext cx="3807782" cy="6084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Rectangle: Rounded Corners 4">
              <a:extLst>
                <a:ext uri="{FF2B5EF4-FFF2-40B4-BE49-F238E27FC236}">
                  <a16:creationId xmlns:a16="http://schemas.microsoft.com/office/drawing/2014/main" id="{D100355B-884D-440E-9615-931D3EC485A8}"/>
                </a:ext>
              </a:extLst>
            </p:cNvPr>
            <p:cNvSpPr txBox="1"/>
            <p:nvPr/>
          </p:nvSpPr>
          <p:spPr>
            <a:xfrm>
              <a:off x="74671" y="742324"/>
              <a:ext cx="3748382" cy="549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lvl="0" indent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600" dirty="0"/>
                <a:t>Attitudes</a:t>
              </a:r>
              <a:endParaRPr lang="en-US" sz="2600" kern="12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87DA364-E30C-44C0-B9FB-D49C7EDFC328}"/>
              </a:ext>
            </a:extLst>
          </p:cNvPr>
          <p:cNvGrpSpPr/>
          <p:nvPr/>
        </p:nvGrpSpPr>
        <p:grpSpPr>
          <a:xfrm>
            <a:off x="461455" y="4554183"/>
            <a:ext cx="3671974" cy="608400"/>
            <a:chOff x="0" y="741239"/>
            <a:chExt cx="3823053" cy="608400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8DCFFF42-FB17-4349-822F-AC634BA68414}"/>
                </a:ext>
              </a:extLst>
            </p:cNvPr>
            <p:cNvSpPr/>
            <p:nvPr/>
          </p:nvSpPr>
          <p:spPr>
            <a:xfrm>
              <a:off x="0" y="741239"/>
              <a:ext cx="3807782" cy="6084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Rectangle: Rounded Corners 4">
              <a:extLst>
                <a:ext uri="{FF2B5EF4-FFF2-40B4-BE49-F238E27FC236}">
                  <a16:creationId xmlns:a16="http://schemas.microsoft.com/office/drawing/2014/main" id="{46BBF74D-8EDB-4411-926D-64DCEE8DE819}"/>
                </a:ext>
              </a:extLst>
            </p:cNvPr>
            <p:cNvSpPr txBox="1"/>
            <p:nvPr/>
          </p:nvSpPr>
          <p:spPr>
            <a:xfrm>
              <a:off x="74671" y="742324"/>
              <a:ext cx="3748382" cy="549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lvl="0" indent="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600" dirty="0"/>
                <a:t>Alcohol</a:t>
              </a:r>
              <a:endParaRPr lang="en-US" sz="2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08026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E0E70A-4FD6-1006-6CDD-59B5C3AE9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577A-C6B7-4530-91E0-BA60F6599166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8880073-CA0C-E93B-79FF-A3FD39CFC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520582"/>
              </p:ext>
            </p:extLst>
          </p:nvPr>
        </p:nvGraphicFramePr>
        <p:xfrm>
          <a:off x="468313" y="1047750"/>
          <a:ext cx="8208962" cy="4915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81">
                  <a:extLst>
                    <a:ext uri="{9D8B030D-6E8A-4147-A177-3AD203B41FA5}">
                      <a16:colId xmlns:a16="http://schemas.microsoft.com/office/drawing/2014/main" val="1769987629"/>
                    </a:ext>
                  </a:extLst>
                </a:gridCol>
                <a:gridCol w="4104481">
                  <a:extLst>
                    <a:ext uri="{9D8B030D-6E8A-4147-A177-3AD203B41FA5}">
                      <a16:colId xmlns:a16="http://schemas.microsoft.com/office/drawing/2014/main" val="1387228016"/>
                    </a:ext>
                  </a:extLst>
                </a:gridCol>
              </a:tblGrid>
              <a:tr h="47687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608532"/>
                  </a:ext>
                </a:extLst>
              </a:tr>
              <a:tr h="91128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IMPULSIVITY</a:t>
                      </a:r>
                      <a:r>
                        <a:rPr lang="en-GB" dirty="0">
                          <a:solidFill>
                            <a:schemeClr val="accent1"/>
                          </a:solidFill>
                        </a:rPr>
                        <a:t>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Thinking of consequences, taking other people’s perspectives, and </a:t>
                      </a:r>
                      <a:r>
                        <a:rPr lang="en-GB" b="0" dirty="0"/>
                        <a:t>managing strong emotions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222326"/>
                  </a:ext>
                </a:extLst>
              </a:tr>
              <a:tr h="93088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accent1"/>
                          </a:solidFill>
                        </a:rPr>
                        <a:t>ATTITUDES THAT SUPPORT CRIME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A non-criminal identity that cares for others and feels optimistic about a life without crime.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823071"/>
                  </a:ext>
                </a:extLst>
              </a:tr>
              <a:tr h="65651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accent1"/>
                          </a:solidFill>
                        </a:rPr>
                        <a:t>PROBLEMATIC DRUG USE 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Safe substance use or abstinence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80780"/>
                  </a:ext>
                </a:extLst>
              </a:tr>
              <a:tr h="64672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DEPENDENT / BINGE DRINKING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Sensible drinking or sobriety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791920"/>
                  </a:ext>
                </a:extLst>
              </a:tr>
              <a:tr h="64672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DEBT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Money management skills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047812"/>
                  </a:ext>
                </a:extLst>
              </a:tr>
              <a:tr h="64672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HOMELESSLESS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Having and keeping suitable accommodation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963695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A94C7059-0D58-213E-4D5A-ECEEBC92A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000" dirty="0"/>
              <a:t>To reduce re-offending, we need to enable people move…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273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C86103-08A0-AB29-BF99-302D55461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577A-C6B7-4530-91E0-BA60F6599166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71843FE-496C-F7FC-4B6A-74A1C2913F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807557"/>
              </p:ext>
            </p:extLst>
          </p:nvPr>
        </p:nvGraphicFramePr>
        <p:xfrm>
          <a:off x="468313" y="1047749"/>
          <a:ext cx="8208962" cy="4645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81">
                  <a:extLst>
                    <a:ext uri="{9D8B030D-6E8A-4147-A177-3AD203B41FA5}">
                      <a16:colId xmlns:a16="http://schemas.microsoft.com/office/drawing/2014/main" val="3949219971"/>
                    </a:ext>
                  </a:extLst>
                </a:gridCol>
                <a:gridCol w="4104481">
                  <a:extLst>
                    <a:ext uri="{9D8B030D-6E8A-4147-A177-3AD203B41FA5}">
                      <a16:colId xmlns:a16="http://schemas.microsoft.com/office/drawing/2014/main" val="1913531629"/>
                    </a:ext>
                  </a:extLst>
                </a:gridCol>
              </a:tblGrid>
              <a:tr h="72305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873910"/>
                  </a:ext>
                </a:extLst>
              </a:tr>
              <a:tr h="980582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CRIMINAL SOCIAL NETWORKS 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Having friends and social groups who aren’t involved in crime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264815"/>
                  </a:ext>
                </a:extLst>
              </a:tr>
              <a:tr h="980582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POOR FAMILY RELATIONSHIPS 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Mutually warm, caring and supportive family relationships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632756"/>
                  </a:ext>
                </a:extLst>
              </a:tr>
              <a:tr h="980582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LACK OF WORK 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Increased employability and achieving satisfying employment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921817"/>
                  </a:ext>
                </a:extLst>
              </a:tr>
              <a:tr h="980582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accent1"/>
                          </a:solidFill>
                        </a:rPr>
                        <a:t>POOR USE OF LEISURE TIME 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Finding satisfaction in </a:t>
                      </a:r>
                      <a:r>
                        <a:rPr lang="en-GB" b="0" dirty="0"/>
                        <a:t>leisure </a:t>
                      </a:r>
                      <a:r>
                        <a:rPr lang="en-GB" dirty="0"/>
                        <a:t>activities that don’t involve crime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177404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EAE75C18-A515-8B2C-61BB-A94003BE6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000" dirty="0"/>
              <a:t>To reduce reoffending we need to enable people move…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261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88104-C91A-4894-9010-4B5395674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Our funding routes for commissioning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84F76-FAC3-4541-BB52-7B8CA5D47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99460"/>
            <a:ext cx="7886700" cy="4900408"/>
          </a:xfrm>
        </p:spPr>
        <p:txBody>
          <a:bodyPr>
            <a:normAutofit lnSpcReduction="10000"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All commissioning activity above the value of £10,000 is undertaken via open and fair competition and are accessed via the </a:t>
            </a:r>
            <a:r>
              <a:rPr lang="en-GB" sz="1500" dirty="0">
                <a:hlinkClick r:id="rId3"/>
              </a:rPr>
              <a:t>Ministry of Justice Sourcing Portal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and/or via the </a:t>
            </a:r>
            <a:r>
              <a:rPr lang="en-GB" sz="1500" dirty="0">
                <a:hlinkClick r:id="rId4"/>
              </a:rPr>
              <a:t>Contracts Finder - GOV.UK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and/or </a:t>
            </a:r>
            <a:r>
              <a:rPr lang="en-GB" sz="1500" dirty="0">
                <a:hlinkClick r:id="rId5"/>
              </a:rPr>
              <a:t>Find high value contracts in the public sector - GOV.UK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GB" sz="1500" dirty="0"/>
              <a:t>We advertise all opportunities via </a:t>
            </a:r>
            <a:r>
              <a:rPr lang="en-GB" sz="1500" dirty="0">
                <a:hlinkClick r:id="rId6"/>
              </a:rPr>
              <a:t>Homepage | Clinks</a:t>
            </a:r>
            <a:r>
              <a:rPr lang="en-GB" sz="1500" dirty="0"/>
              <a:t> and via a number of local VCSE Forums and Networks.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42FC001-4E6A-4BDB-B2D0-A4B66C2538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1703713"/>
              </p:ext>
            </p:extLst>
          </p:nvPr>
        </p:nvGraphicFramePr>
        <p:xfrm>
          <a:off x="1524000" y="715617"/>
          <a:ext cx="60960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19291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P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C3183"/>
      </a:accent1>
      <a:accent2>
        <a:srgbClr val="505DC1"/>
      </a:accent2>
      <a:accent3>
        <a:srgbClr val="2CCCD3"/>
      </a:accent3>
      <a:accent4>
        <a:srgbClr val="D61F50"/>
      </a:accent4>
      <a:accent5>
        <a:srgbClr val="FF8200"/>
      </a:accent5>
      <a:accent6>
        <a:srgbClr val="D0D3D4"/>
      </a:accent6>
      <a:hlink>
        <a:srgbClr val="505DC1"/>
      </a:hlink>
      <a:folHlink>
        <a:srgbClr val="D61F50"/>
      </a:folHlink>
    </a:clrScheme>
    <a:fontScheme name="NP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PS PPT template - standard ENGLISH.potx" id="{E38B3C1E-898F-419A-BA17-E16BED697D41}" vid="{A2708F8D-D8F5-4BAB-90E5-2F18E943D155}"/>
    </a:ext>
  </a:extLst>
</a:theme>
</file>

<file path=ppt/theme/theme2.xml><?xml version="1.0" encoding="utf-8"?>
<a:theme xmlns:a="http://schemas.openxmlformats.org/drawingml/2006/main" name="Office Theme">
  <a:themeElements>
    <a:clrScheme name="NP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C3183"/>
      </a:accent1>
      <a:accent2>
        <a:srgbClr val="505DC1"/>
      </a:accent2>
      <a:accent3>
        <a:srgbClr val="2CCCD3"/>
      </a:accent3>
      <a:accent4>
        <a:srgbClr val="D61F50"/>
      </a:accent4>
      <a:accent5>
        <a:srgbClr val="FF8200"/>
      </a:accent5>
      <a:accent6>
        <a:srgbClr val="D0D3D4"/>
      </a:accent6>
      <a:hlink>
        <a:srgbClr val="505DC1"/>
      </a:hlink>
      <a:folHlink>
        <a:srgbClr val="D61F50"/>
      </a:folHlink>
    </a:clrScheme>
    <a:fontScheme name="NP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P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C3183"/>
      </a:accent1>
      <a:accent2>
        <a:srgbClr val="505DC1"/>
      </a:accent2>
      <a:accent3>
        <a:srgbClr val="2CCCD3"/>
      </a:accent3>
      <a:accent4>
        <a:srgbClr val="D61F50"/>
      </a:accent4>
      <a:accent5>
        <a:srgbClr val="FF8200"/>
      </a:accent5>
      <a:accent6>
        <a:srgbClr val="D0D3D4"/>
      </a:accent6>
      <a:hlink>
        <a:srgbClr val="505DC1"/>
      </a:hlink>
      <a:folHlink>
        <a:srgbClr val="D61F50"/>
      </a:folHlink>
    </a:clrScheme>
    <a:fontScheme name="NP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71cdd1-6a96-4f02-a377-dca6ce74bdaf">
      <Terms xmlns="http://schemas.microsoft.com/office/infopath/2007/PartnerControls"/>
    </lcf76f155ced4ddcb4097134ff3c332f>
    <TaxCatchAll xmlns="f6a22bf9-1c99-49e4-b921-96f421e90fa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EDB6F16E701347AD9433DB53CD05BE" ma:contentTypeVersion="14" ma:contentTypeDescription="Create a new document." ma:contentTypeScope="" ma:versionID="bcf59d9f077b42981199a17911f2d34f">
  <xsd:schema xmlns:xsd="http://www.w3.org/2001/XMLSchema" xmlns:xs="http://www.w3.org/2001/XMLSchema" xmlns:p="http://schemas.microsoft.com/office/2006/metadata/properties" xmlns:ns2="8671cdd1-6a96-4f02-a377-dca6ce74bdaf" xmlns:ns3="f6a22bf9-1c99-49e4-b921-96f421e90fac" targetNamespace="http://schemas.microsoft.com/office/2006/metadata/properties" ma:root="true" ma:fieldsID="15a4dc83d23f9e28349cfeb4905f380b" ns2:_="" ns3:_="">
    <xsd:import namespace="8671cdd1-6a96-4f02-a377-dca6ce74bdaf"/>
    <xsd:import namespace="f6a22bf9-1c99-49e4-b921-96f421e90f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71cdd1-6a96-4f02-a377-dca6ce74bd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0eaf6278-6d08-4f83-8516-58474de705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a22bf9-1c99-49e4-b921-96f421e90fa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17539d4-db52-4dd8-9f59-75c4b8b7d39e}" ma:internalName="TaxCatchAll" ma:showField="CatchAllData" ma:web="f6a22bf9-1c99-49e4-b921-96f421e90f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28DA5C-05BB-4D58-A25D-9A7D30D0F51C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ea6c70ab-c360-4b05-9c3f-2010457bb459"/>
    <ds:schemaRef ds:uri="36b897ef-06ad-4dc4-9b57-70816fbbca3f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8671cdd1-6a96-4f02-a377-dca6ce74bdaf"/>
    <ds:schemaRef ds:uri="f6a22bf9-1c99-49e4-b921-96f421e90fac"/>
  </ds:schemaRefs>
</ds:datastoreItem>
</file>

<file path=customXml/itemProps2.xml><?xml version="1.0" encoding="utf-8"?>
<ds:datastoreItem xmlns:ds="http://schemas.openxmlformats.org/officeDocument/2006/customXml" ds:itemID="{220E45E4-B2B7-42F0-84FC-A106F841B2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956E1E-B412-4586-ADA7-722CFA2D30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71cdd1-6a96-4f02-a377-dca6ce74bdaf"/>
    <ds:schemaRef ds:uri="f6a22bf9-1c99-49e4-b921-96f421e90f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Probation Service PPT template - standard ENGLISH</Template>
  <TotalTime>5790</TotalTime>
  <Words>753</Words>
  <Application>Microsoft Office PowerPoint</Application>
  <PresentationFormat>On-screen Show (4:3)</PresentationFormat>
  <Paragraphs>140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Office Theme</vt:lpstr>
      <vt:lpstr>Commissioning and Partnerships  Yorkshire and the Humber</vt:lpstr>
      <vt:lpstr> The Commissioning and Partnerships Team, Yorkshire and The Humber</vt:lpstr>
      <vt:lpstr>PowerPoint Presentation</vt:lpstr>
      <vt:lpstr>Geographical Area</vt:lpstr>
      <vt:lpstr>How do we make decisions on what to commission in Yorkshire and the Humber?</vt:lpstr>
      <vt:lpstr>Commissioning Theme areas: Need based:</vt:lpstr>
      <vt:lpstr>To reduce re-offending, we need to enable people move…</vt:lpstr>
      <vt:lpstr>To reduce reoffending we need to enable people move…</vt:lpstr>
      <vt:lpstr>Our funding routes for commissioning services</vt:lpstr>
      <vt:lpstr>Commissioning Theme Areas: Potential Cohorts</vt:lpstr>
      <vt:lpstr>Some previous commissioning examples:</vt:lpstr>
      <vt:lpstr>Useful Contacts</vt:lpstr>
    </vt:vector>
  </TitlesOfParts>
  <Manager>Probation Service</Manager>
  <Company>Probation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the title of your presentation</dc:title>
  <dc:subject>[Subtitle or description]</dc:subject>
  <dc:creator>Brammall, Helen</dc:creator>
  <cp:keywords>[Key words separated by commas]</cp:keywords>
  <cp:lastModifiedBy>Jo Fox</cp:lastModifiedBy>
  <cp:revision>264</cp:revision>
  <dcterms:created xsi:type="dcterms:W3CDTF">2021-11-01T13:18:51Z</dcterms:created>
  <dcterms:modified xsi:type="dcterms:W3CDTF">2025-06-05T17:43:59Z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0x01010054EDB6F16E701347AD9433DB53CD05BE</vt:lpwstr>
  </property>
</Properties>
</file>